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2" r:id="rId2"/>
    <p:sldId id="256" r:id="rId3"/>
    <p:sldId id="335" r:id="rId4"/>
    <p:sldId id="336" r:id="rId5"/>
    <p:sldId id="338" r:id="rId6"/>
    <p:sldId id="337" r:id="rId7"/>
    <p:sldId id="315" r:id="rId8"/>
    <p:sldId id="316" r:id="rId9"/>
    <p:sldId id="317" r:id="rId10"/>
    <p:sldId id="318" r:id="rId11"/>
    <p:sldId id="320" r:id="rId12"/>
    <p:sldId id="314" r:id="rId13"/>
    <p:sldId id="270" r:id="rId14"/>
    <p:sldId id="278" r:id="rId15"/>
    <p:sldId id="332" r:id="rId16"/>
    <p:sldId id="277" r:id="rId17"/>
    <p:sldId id="339" r:id="rId18"/>
    <p:sldId id="340" r:id="rId19"/>
    <p:sldId id="341" r:id="rId20"/>
    <p:sldId id="333" r:id="rId21"/>
    <p:sldId id="285" r:id="rId22"/>
    <p:sldId id="287" r:id="rId23"/>
    <p:sldId id="286" r:id="rId24"/>
    <p:sldId id="289" r:id="rId25"/>
    <p:sldId id="330" r:id="rId26"/>
    <p:sldId id="334" r:id="rId27"/>
    <p:sldId id="331" r:id="rId28"/>
    <p:sldId id="321" r:id="rId29"/>
    <p:sldId id="324" r:id="rId30"/>
    <p:sldId id="328" r:id="rId31"/>
    <p:sldId id="329" r:id="rId32"/>
    <p:sldId id="296" r:id="rId33"/>
    <p:sldId id="309" r:id="rId34"/>
    <p:sldId id="299" r:id="rId35"/>
    <p:sldId id="298" r:id="rId36"/>
    <p:sldId id="300" r:id="rId37"/>
    <p:sldId id="295" r:id="rId38"/>
    <p:sldId id="305" r:id="rId39"/>
    <p:sldId id="301" r:id="rId40"/>
    <p:sldId id="302" r:id="rId41"/>
    <p:sldId id="303" r:id="rId42"/>
    <p:sldId id="304" r:id="rId43"/>
    <p:sldId id="307" r:id="rId44"/>
    <p:sldId id="308" r:id="rId45"/>
    <p:sldId id="306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0000FF"/>
    <a:srgbClr val="F6F6F9"/>
    <a:srgbClr val="0033CC"/>
    <a:srgbClr val="FFFFFF"/>
    <a:srgbClr val="0D6EFD"/>
    <a:srgbClr val="F5F6F7"/>
    <a:srgbClr val="BDBDBD"/>
    <a:srgbClr val="84848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34118-EF2B-0BA3-3010-9216F0AB3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C3818B-DA3E-8FF2-A8DF-884F22715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453B01-BB02-7AE4-57A9-857362D7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20E47-4B4C-905D-2E85-EC09817E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55DE3-317E-89D7-78B0-8232E987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7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60F2D-C6A6-97CA-43A8-914F7352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7873DB-0D19-CCAE-08B5-FE48FE482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A88DD-6416-DF1B-529D-D6E04C11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7127B8-584B-AC44-C366-7393695E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AAA32-95E6-0E7A-1F94-37868603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1F909C-8508-4892-5939-30C2CA6161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0046FF-2444-CC4D-BF1C-726B9AB98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C0606E-CEBB-A919-4832-D09869585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74281-3BA4-BB2C-1F5A-9C95FF5C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2D2835-826F-4CDF-D60A-C7FB0022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1417A-57F1-B1C9-F255-1C2E4700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21B6B2-215D-CB63-B53D-51581584FE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9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8CC51-ECF3-402F-AE6E-D79D74C6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9DECE-7ECB-5AF7-02BA-C686420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E18AA-8D8C-DB5E-6F92-5784383A4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A33F0-9A1B-528E-35EF-B5250841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75798-C55C-1D7E-8527-C16D9229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2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1D9D3-58B7-A883-AC77-9346BCD3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A7E88-B52C-C3DE-93A0-1882EFD5C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1C014-1B24-1256-96D8-947EB82D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F16AC-72B1-0E77-DDD0-E7F03C7E1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1AD12-1865-5D4C-9A0F-90A6CB65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BC1164-2743-77E9-4640-D3B2CC8F48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3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5D74B-81C8-0BEB-4DD1-67DE163B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2CEDB-1EA8-2501-45AD-D7E3EF7E3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53F635-0B69-E221-7F6B-7497A8176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20349-EE43-7494-2E20-01B009E8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6A8D1D-662B-FF57-6718-701E2C1B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C717BA-4D63-ADAC-15B7-54D61357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C581C9-3BB3-F15F-8885-1C3D2BC2B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1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5E2E6-3FAC-7398-5F8A-4886DCD25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95B60-5E8B-0ABF-B8B8-04B16090F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FEC744-C46B-3097-9A87-185B46F4D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52578B-8D13-2A22-66B3-90474CC90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087C4E-8771-A63C-7F63-7375A22D2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94BCC5-F413-1BC2-62C0-BA0C1430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886FA9-0A43-5193-B7D1-13175051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B2BEC0-E6A9-B3F1-2D28-D05CF2C4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A1204A-C570-6192-CE62-53E343311E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2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F9715-38E3-C84B-569F-A143D143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47AC2C-7853-D59F-B14E-AF8B3225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84533D-4A87-71BC-4F9A-DEB267E5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22DDA7-4C01-6D68-BE4F-E77553D7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F18E4F-35E0-07EE-27AB-07A7B172E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8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042105-7513-5173-29B4-01076B88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BEF656-28E3-EF7A-DAE4-DC4D4F05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E0ED9-F8CD-05A4-4E5B-8A829FF1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5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33F17-55F1-2B11-C4DC-934FE4880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76FAC-F03D-BABC-D636-75FFFB96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27CD80-0BB4-7A10-A457-C89271365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DF669-5D83-55D1-3760-6748C19E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4E9978-9893-17F5-9F05-4426F0273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D1641B-3F21-CECC-9130-67D025F4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EA4847-912B-D1EF-671E-5E32A9249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D4BBE-E51E-9E88-8264-AAE48E8F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53ACE9-9361-DE0D-B847-A311C2164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B9F96E-4125-9C6E-8943-0959A8090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6A05BC-8FFA-E5FA-BD41-9716EF5E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5A6EFA-0A19-F16A-CEC9-D01217DB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399842-24CA-1E40-6EF3-ED37A4EB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EE90B9-19C5-D8C2-0975-106BE96305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7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2E9635-5E2F-B36B-B490-5F959D735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78170-69CF-47FA-BDDA-4A0B1CFED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21449-BD6F-DBF5-83D9-21B8D21D0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24572-CC34-4D68-9310-53AE6DF1818C}" type="datetimeFigureOut">
              <a:rPr lang="ko-KR" altLang="en-US" smtClean="0"/>
              <a:t>2023-07-24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9D27D-3F1D-A0EE-7796-E13FDCF1F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EF075-E92D-7603-367C-CEB5DE2F1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487CE-FB46-4F8D-BAC0-4C10D9C7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0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A8E1F3-4BE6-98E6-33E5-965AD83435E8}"/>
              </a:ext>
            </a:extLst>
          </p:cNvPr>
          <p:cNvSpPr/>
          <p:nvPr/>
        </p:nvSpPr>
        <p:spPr>
          <a:xfrm>
            <a:off x="4017304" y="1238579"/>
            <a:ext cx="3342720" cy="4016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dirty="0"/>
              <a:t>임베디드 보드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69BA2A-CCEC-E8B5-BDA7-8C08AA00BA58}"/>
              </a:ext>
            </a:extLst>
          </p:cNvPr>
          <p:cNvSpPr/>
          <p:nvPr/>
        </p:nvSpPr>
        <p:spPr>
          <a:xfrm>
            <a:off x="4334431" y="4374776"/>
            <a:ext cx="1196793" cy="439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5E2B6A-CFCF-530E-23F5-4A53316DA69A}"/>
              </a:ext>
            </a:extLst>
          </p:cNvPr>
          <p:cNvSpPr/>
          <p:nvPr/>
        </p:nvSpPr>
        <p:spPr>
          <a:xfrm>
            <a:off x="4334430" y="3594847"/>
            <a:ext cx="2662523" cy="6589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임베디드 서버</a:t>
            </a:r>
            <a:endParaRPr lang="en-US" altLang="ko-KR" dirty="0"/>
          </a:p>
          <a:p>
            <a:pPr algn="ctr"/>
            <a:r>
              <a:rPr lang="en-US" altLang="ko-KR" dirty="0"/>
              <a:t>192.168.0.200: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1234</a:t>
            </a:r>
            <a:endParaRPr lang="ko-KR" altLang="en-US" sz="1100" dirty="0">
              <a:solidFill>
                <a:srgbClr val="B5CEA8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82A90E-993E-4F93-8CC0-FD32ECE98F2C}"/>
              </a:ext>
            </a:extLst>
          </p:cNvPr>
          <p:cNvSpPr/>
          <p:nvPr/>
        </p:nvSpPr>
        <p:spPr>
          <a:xfrm>
            <a:off x="5665694" y="4374776"/>
            <a:ext cx="1331260" cy="4392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Media Manager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7C0ACD-1741-C2AD-9D6A-11BB3A3E3D47}"/>
              </a:ext>
            </a:extLst>
          </p:cNvPr>
          <p:cNvSpPr/>
          <p:nvPr/>
        </p:nvSpPr>
        <p:spPr>
          <a:xfrm>
            <a:off x="4338909" y="2960830"/>
            <a:ext cx="1331261" cy="43927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mySQL</a:t>
            </a:r>
            <a:endParaRPr lang="en-US" altLang="ko-KR" dirty="0"/>
          </a:p>
          <a:p>
            <a:pPr algn="ctr"/>
            <a:r>
              <a:rPr lang="en-US" altLang="ko-KR" sz="1050" dirty="0">
                <a:solidFill>
                  <a:srgbClr val="FF0000"/>
                </a:solidFill>
              </a:rPr>
              <a:t>192.168.0.200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5EFC1D-9D45-246D-7DCA-C1451316331F}"/>
              </a:ext>
            </a:extLst>
          </p:cNvPr>
          <p:cNvSpPr/>
          <p:nvPr/>
        </p:nvSpPr>
        <p:spPr>
          <a:xfrm>
            <a:off x="4322098" y="1663189"/>
            <a:ext cx="2662523" cy="43927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FrontEnd</a:t>
            </a:r>
            <a:r>
              <a:rPr lang="en-US" altLang="ko-KR" dirty="0"/>
              <a:t> Web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087855-4AB9-0D51-7ADF-6630CAD56945}"/>
              </a:ext>
            </a:extLst>
          </p:cNvPr>
          <p:cNvSpPr/>
          <p:nvPr/>
        </p:nvSpPr>
        <p:spPr>
          <a:xfrm>
            <a:off x="8299071" y="1954307"/>
            <a:ext cx="1896042" cy="121023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/>
              <a:t>Front End Web</a:t>
            </a:r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58F88C03-53A1-EDDC-EDDA-2758C61BC74E}"/>
              </a:ext>
            </a:extLst>
          </p:cNvPr>
          <p:cNvSpPr/>
          <p:nvPr/>
        </p:nvSpPr>
        <p:spPr>
          <a:xfrm rot="10800000">
            <a:off x="6427692" y="4831975"/>
            <a:ext cx="156884" cy="1078566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786590-1A43-F280-1550-A74CA6E3D45B}"/>
              </a:ext>
            </a:extLst>
          </p:cNvPr>
          <p:cNvSpPr/>
          <p:nvPr/>
        </p:nvSpPr>
        <p:spPr>
          <a:xfrm>
            <a:off x="4322101" y="2162972"/>
            <a:ext cx="2662520" cy="64546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r>
              <a:rPr lang="ko-KR" altLang="en-US" dirty="0"/>
              <a:t> 서버</a:t>
            </a:r>
            <a:endParaRPr lang="en-US" altLang="ko-KR" dirty="0"/>
          </a:p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192.168.0.200:8080</a:t>
            </a:r>
          </a:p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192.168.0.200: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4321(Proxy)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27B9FFB4-CF8B-F909-0CA3-8FBC8AEFCF5A}"/>
              </a:ext>
            </a:extLst>
          </p:cNvPr>
          <p:cNvSpPr/>
          <p:nvPr/>
        </p:nvSpPr>
        <p:spPr>
          <a:xfrm>
            <a:off x="6267085" y="2420469"/>
            <a:ext cx="2031986" cy="173363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2" name="화살표: 왼쪽/오른쪽 21">
            <a:extLst>
              <a:ext uri="{FF2B5EF4-FFF2-40B4-BE49-F238E27FC236}">
                <a16:creationId xmlns:a16="http://schemas.microsoft.com/office/drawing/2014/main" id="{BBC347AE-0D9A-7094-BB2D-342D2571A40F}"/>
              </a:ext>
            </a:extLst>
          </p:cNvPr>
          <p:cNvSpPr/>
          <p:nvPr/>
        </p:nvSpPr>
        <p:spPr>
          <a:xfrm rot="16200000">
            <a:off x="5805820" y="3137334"/>
            <a:ext cx="786548" cy="128477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D780B2BF-796F-50F3-EB7D-CC48DEF806E0}"/>
              </a:ext>
            </a:extLst>
          </p:cNvPr>
          <p:cNvSpPr/>
          <p:nvPr/>
        </p:nvSpPr>
        <p:spPr>
          <a:xfrm rot="16200000">
            <a:off x="4747551" y="2833470"/>
            <a:ext cx="255494" cy="128475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8" name="화살표: 왼쪽/오른쪽 27">
            <a:extLst>
              <a:ext uri="{FF2B5EF4-FFF2-40B4-BE49-F238E27FC236}">
                <a16:creationId xmlns:a16="http://schemas.microsoft.com/office/drawing/2014/main" id="{C3CCF34B-412B-73C9-EE9A-5D650E5BECDD}"/>
              </a:ext>
            </a:extLst>
          </p:cNvPr>
          <p:cNvSpPr/>
          <p:nvPr/>
        </p:nvSpPr>
        <p:spPr>
          <a:xfrm rot="16200000">
            <a:off x="4855506" y="4250025"/>
            <a:ext cx="255494" cy="128475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9" name="화살표: 왼쪽/오른쪽 28">
            <a:extLst>
              <a:ext uri="{FF2B5EF4-FFF2-40B4-BE49-F238E27FC236}">
                <a16:creationId xmlns:a16="http://schemas.microsoft.com/office/drawing/2014/main" id="{B6DE82C4-347D-506C-54BD-A06CB783AF71}"/>
              </a:ext>
            </a:extLst>
          </p:cNvPr>
          <p:cNvSpPr/>
          <p:nvPr/>
        </p:nvSpPr>
        <p:spPr>
          <a:xfrm rot="16200000">
            <a:off x="6203576" y="4236973"/>
            <a:ext cx="255494" cy="128475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BAF50B-05B7-0570-B3C0-080E23D64FD5}"/>
              </a:ext>
            </a:extLst>
          </p:cNvPr>
          <p:cNvSpPr txBox="1"/>
          <p:nvPr/>
        </p:nvSpPr>
        <p:spPr>
          <a:xfrm>
            <a:off x="277904" y="358261"/>
            <a:ext cx="1881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구성도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3C190D61-CE93-E95E-1760-2B6AB0A01A45}"/>
              </a:ext>
            </a:extLst>
          </p:cNvPr>
          <p:cNvSpPr/>
          <p:nvPr/>
        </p:nvSpPr>
        <p:spPr>
          <a:xfrm>
            <a:off x="1218636" y="1586753"/>
            <a:ext cx="2250705" cy="770965"/>
          </a:xfrm>
          <a:prstGeom prst="wedgeRoundRectCallout">
            <a:avLst>
              <a:gd name="adj1" fmla="val 92684"/>
              <a:gd name="adj2" fmla="val 427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개발중에는</a:t>
            </a:r>
            <a:endParaRPr lang="en-US" altLang="ko-KR" dirty="0"/>
          </a:p>
          <a:p>
            <a:pPr algn="ctr"/>
            <a:r>
              <a:rPr lang="ko-KR" altLang="en-US" dirty="0"/>
              <a:t>개발자 </a:t>
            </a:r>
            <a:r>
              <a:rPr lang="en-US" altLang="ko-KR" dirty="0"/>
              <a:t>IP </a:t>
            </a:r>
            <a:r>
              <a:rPr lang="ko-KR" altLang="en-US" dirty="0"/>
              <a:t>사용</a:t>
            </a:r>
          </a:p>
        </p:txBody>
      </p: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581C6BA1-ECFB-8CAE-CEEE-C9CBD6F5B85F}"/>
              </a:ext>
            </a:extLst>
          </p:cNvPr>
          <p:cNvSpPr/>
          <p:nvPr/>
        </p:nvSpPr>
        <p:spPr>
          <a:xfrm>
            <a:off x="1443871" y="3246673"/>
            <a:ext cx="2250705" cy="529710"/>
          </a:xfrm>
          <a:prstGeom prst="wedgeRoundRectCallout">
            <a:avLst>
              <a:gd name="adj1" fmla="val 81133"/>
              <a:gd name="adj2" fmla="val -4538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 정보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1026" name="Picture 2" descr="Jetson Orin Nano Developer Kit">
            <a:extLst>
              <a:ext uri="{FF2B5EF4-FFF2-40B4-BE49-F238E27FC236}">
                <a16:creationId xmlns:a16="http://schemas.microsoft.com/office/drawing/2014/main" id="{E5C3A439-4314-7EE2-E5F6-19A6B8ECD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9" b="7397"/>
          <a:stretch/>
        </p:blipFill>
        <p:spPr bwMode="auto">
          <a:xfrm>
            <a:off x="3506315" y="332949"/>
            <a:ext cx="1412700" cy="110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말풍선: 모서리가 둥근 사각형 36">
            <a:extLst>
              <a:ext uri="{FF2B5EF4-FFF2-40B4-BE49-F238E27FC236}">
                <a16:creationId xmlns:a16="http://schemas.microsoft.com/office/drawing/2014/main" id="{A6BC9520-B290-76A5-7D8C-BFF11F856D28}"/>
              </a:ext>
            </a:extLst>
          </p:cNvPr>
          <p:cNvSpPr/>
          <p:nvPr/>
        </p:nvSpPr>
        <p:spPr>
          <a:xfrm>
            <a:off x="6863303" y="3349669"/>
            <a:ext cx="1043204" cy="369332"/>
          </a:xfrm>
          <a:prstGeom prst="wedgeRoundRectCallout">
            <a:avLst>
              <a:gd name="adj1" fmla="val -106469"/>
              <a:gd name="adj2" fmla="val -8092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TCP</a:t>
            </a:r>
            <a:r>
              <a:rPr lang="ko-KR" altLang="en-US" sz="1200" dirty="0"/>
              <a:t> 통신</a:t>
            </a:r>
          </a:p>
        </p:txBody>
      </p:sp>
      <p:sp>
        <p:nvSpPr>
          <p:cNvPr id="38" name="말풍선: 모서리가 둥근 사각형 37">
            <a:extLst>
              <a:ext uri="{FF2B5EF4-FFF2-40B4-BE49-F238E27FC236}">
                <a16:creationId xmlns:a16="http://schemas.microsoft.com/office/drawing/2014/main" id="{7BF8DF89-ACF7-CBCA-65C3-51F4333A31B1}"/>
              </a:ext>
            </a:extLst>
          </p:cNvPr>
          <p:cNvSpPr/>
          <p:nvPr/>
        </p:nvSpPr>
        <p:spPr>
          <a:xfrm>
            <a:off x="7581932" y="1521007"/>
            <a:ext cx="1210197" cy="369332"/>
          </a:xfrm>
          <a:prstGeom prst="wedgeRoundRectCallout">
            <a:avLst>
              <a:gd name="adj1" fmla="val -74197"/>
              <a:gd name="adj2" fmla="val 2079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HTTP/S</a:t>
            </a:r>
            <a:r>
              <a:rPr lang="ko-KR" altLang="en-US" sz="1200" dirty="0"/>
              <a:t> 통신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29DC2A0-6A83-D96B-B03F-16D7EC00B5DD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>
            <a:off x="4322102" y="2485704"/>
            <a:ext cx="1773899" cy="3519529"/>
          </a:xfrm>
          <a:prstGeom prst="bentConnector3">
            <a:avLst>
              <a:gd name="adj1" fmla="val 13108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9F5B4A-2AD3-4249-5B9D-BB95C6D76C29}"/>
              </a:ext>
            </a:extLst>
          </p:cNvPr>
          <p:cNvGrpSpPr/>
          <p:nvPr/>
        </p:nvGrpSpPr>
        <p:grpSpPr>
          <a:xfrm>
            <a:off x="6096000" y="5816973"/>
            <a:ext cx="802341" cy="376518"/>
            <a:chOff x="4455459" y="5853953"/>
            <a:chExt cx="802341" cy="376518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7F03B881-D937-59EC-6AA2-48886771B289}"/>
                </a:ext>
              </a:extLst>
            </p:cNvPr>
            <p:cNvSpPr/>
            <p:nvPr/>
          </p:nvSpPr>
          <p:spPr>
            <a:xfrm rot="16200000">
              <a:off x="4944036" y="5879726"/>
              <a:ext cx="313764" cy="313765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B806968-F949-A277-5615-7A4B24BEC209}"/>
                </a:ext>
              </a:extLst>
            </p:cNvPr>
            <p:cNvSpPr/>
            <p:nvPr/>
          </p:nvSpPr>
          <p:spPr>
            <a:xfrm>
              <a:off x="4455459" y="5853953"/>
              <a:ext cx="645459" cy="3765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37C551B-1768-A1DC-F8E9-599BCD8E98DE}"/>
              </a:ext>
            </a:extLst>
          </p:cNvPr>
          <p:cNvSpPr txBox="1"/>
          <p:nvPr/>
        </p:nvSpPr>
        <p:spPr>
          <a:xfrm>
            <a:off x="6907303" y="5824159"/>
            <a:ext cx="1730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192.168.0.201</a:t>
            </a:r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9AD55DA-C88D-8C92-AA60-2C55F5605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7"/>
          <a:stretch/>
        </p:blipFill>
        <p:spPr>
          <a:xfrm>
            <a:off x="8336044" y="2253983"/>
            <a:ext cx="1822078" cy="8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0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그림 198">
            <a:extLst>
              <a:ext uri="{FF2B5EF4-FFF2-40B4-BE49-F238E27FC236}">
                <a16:creationId xmlns:a16="http://schemas.microsoft.com/office/drawing/2014/main" id="{18C4AF2E-B80A-BACF-F045-259054AC2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6"/>
          <a:stretch/>
        </p:blipFill>
        <p:spPr>
          <a:xfrm>
            <a:off x="0" y="555812"/>
            <a:ext cx="12192000" cy="5898776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B0EDB44-5614-2490-963F-D2C6FB7E4F7F}"/>
              </a:ext>
            </a:extLst>
          </p:cNvPr>
          <p:cNvGrpSpPr/>
          <p:nvPr/>
        </p:nvGrpSpPr>
        <p:grpSpPr>
          <a:xfrm>
            <a:off x="612741" y="675172"/>
            <a:ext cx="11490359" cy="5480762"/>
            <a:chOff x="612741" y="926184"/>
            <a:chExt cx="11490359" cy="548076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1A29B3B-0759-1FDE-6B2C-2BC92B3C7AFA}"/>
                </a:ext>
              </a:extLst>
            </p:cNvPr>
            <p:cNvSpPr/>
            <p:nvPr/>
          </p:nvSpPr>
          <p:spPr>
            <a:xfrm>
              <a:off x="612741" y="926184"/>
              <a:ext cx="11435824" cy="475130"/>
            </a:xfrm>
            <a:prstGeom prst="rect">
              <a:avLst/>
            </a:prstGeom>
            <a:solidFill>
              <a:srgbClr val="F6F6F9"/>
            </a:solidFill>
            <a:ln>
              <a:solidFill>
                <a:srgbClr val="F6F6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62787F6-6FCA-7C23-DB42-21E0CC126F4A}"/>
                </a:ext>
              </a:extLst>
            </p:cNvPr>
            <p:cNvSpPr/>
            <p:nvPr/>
          </p:nvSpPr>
          <p:spPr>
            <a:xfrm>
              <a:off x="612741" y="1442695"/>
              <a:ext cx="11490359" cy="4964251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BD1ABE9-C482-7F2E-EC3C-9D5D5AA91350}"/>
              </a:ext>
            </a:extLst>
          </p:cNvPr>
          <p:cNvSpPr/>
          <p:nvPr/>
        </p:nvSpPr>
        <p:spPr>
          <a:xfrm>
            <a:off x="768632" y="716553"/>
            <a:ext cx="1475334" cy="28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261DA06E-416C-DE3E-B921-5B0BD00662F0}"/>
              </a:ext>
            </a:extLst>
          </p:cNvPr>
          <p:cNvSpPr/>
          <p:nvPr/>
        </p:nvSpPr>
        <p:spPr>
          <a:xfrm>
            <a:off x="88900" y="4270188"/>
            <a:ext cx="327025" cy="327025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6" name="Picture 4" descr="사용자 아이콘 에 Silky Line User Icons">
            <a:extLst>
              <a:ext uri="{FF2B5EF4-FFF2-40B4-BE49-F238E27FC236}">
                <a16:creationId xmlns:a16="http://schemas.microsoft.com/office/drawing/2014/main" id="{7D2241C7-BB91-CF07-7637-817150EF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5"/>
          <a:stretch/>
        </p:blipFill>
        <p:spPr bwMode="auto">
          <a:xfrm>
            <a:off x="162765" y="4361933"/>
            <a:ext cx="179295" cy="1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76A27D-0EC8-FF9C-D515-985502252866}"/>
              </a:ext>
            </a:extLst>
          </p:cNvPr>
          <p:cNvSpPr/>
          <p:nvPr/>
        </p:nvSpPr>
        <p:spPr>
          <a:xfrm>
            <a:off x="676207" y="1257975"/>
            <a:ext cx="953053" cy="28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사용자 목록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3A996-D0CB-D4A1-DC10-6C472CC463D3}"/>
              </a:ext>
            </a:extLst>
          </p:cNvPr>
          <p:cNvSpPr/>
          <p:nvPr/>
        </p:nvSpPr>
        <p:spPr>
          <a:xfrm>
            <a:off x="1387594" y="2148596"/>
            <a:ext cx="2688042" cy="2868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접근 가능 아이피</a:t>
            </a:r>
            <a:r>
              <a:rPr lang="en-US" altLang="ko-KR" sz="1000" dirty="0"/>
              <a:t> </a:t>
            </a:r>
            <a:r>
              <a:rPr lang="ko-KR" altLang="en-US" sz="1000" dirty="0"/>
              <a:t>주소</a:t>
            </a:r>
            <a:endParaRPr lang="ko-KR" altLang="en-US" sz="1000" dirty="0">
              <a:solidFill>
                <a:schemeClr val="l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255E60-E6D2-432B-FBAC-560982367481}"/>
              </a:ext>
            </a:extLst>
          </p:cNvPr>
          <p:cNvSpPr/>
          <p:nvPr/>
        </p:nvSpPr>
        <p:spPr>
          <a:xfrm>
            <a:off x="814077" y="2151453"/>
            <a:ext cx="540350" cy="2868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lt1"/>
                </a:solidFill>
              </a:rPr>
              <a:t>N</a:t>
            </a:r>
            <a:r>
              <a:rPr lang="en-US" altLang="ko-KR" sz="1000" dirty="0"/>
              <a:t>o</a:t>
            </a:r>
            <a:endParaRPr lang="ko-KR" altLang="en-US" sz="1000" dirty="0">
              <a:solidFill>
                <a:schemeClr val="lt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C145A4-D49D-B61C-A3C2-9AB53AAADDE9}"/>
              </a:ext>
            </a:extLst>
          </p:cNvPr>
          <p:cNvSpPr/>
          <p:nvPr/>
        </p:nvSpPr>
        <p:spPr>
          <a:xfrm>
            <a:off x="1387595" y="2488325"/>
            <a:ext cx="2688042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192.168.0.100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79627F-A5E5-6AC1-EEF8-BBFEE0F4F876}"/>
              </a:ext>
            </a:extLst>
          </p:cNvPr>
          <p:cNvSpPr/>
          <p:nvPr/>
        </p:nvSpPr>
        <p:spPr>
          <a:xfrm>
            <a:off x="814077" y="2491182"/>
            <a:ext cx="540350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B9CF28-3940-9AA8-E2BA-495F16552C9C}"/>
              </a:ext>
            </a:extLst>
          </p:cNvPr>
          <p:cNvSpPr/>
          <p:nvPr/>
        </p:nvSpPr>
        <p:spPr>
          <a:xfrm>
            <a:off x="1387594" y="2809259"/>
            <a:ext cx="2688042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192.168.0.102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79E766-2698-040D-ECDC-14188ED5F239}"/>
              </a:ext>
            </a:extLst>
          </p:cNvPr>
          <p:cNvSpPr/>
          <p:nvPr/>
        </p:nvSpPr>
        <p:spPr>
          <a:xfrm>
            <a:off x="814076" y="2812116"/>
            <a:ext cx="540350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61BB7C-3F69-E5F4-0F22-AE156043CA2F}"/>
              </a:ext>
            </a:extLst>
          </p:cNvPr>
          <p:cNvSpPr/>
          <p:nvPr/>
        </p:nvSpPr>
        <p:spPr>
          <a:xfrm>
            <a:off x="1387595" y="3127496"/>
            <a:ext cx="2688042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192.168.0.103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DA5A5A-D548-0541-1756-92F73EA49DB6}"/>
              </a:ext>
            </a:extLst>
          </p:cNvPr>
          <p:cNvSpPr/>
          <p:nvPr/>
        </p:nvSpPr>
        <p:spPr>
          <a:xfrm>
            <a:off x="814077" y="3130353"/>
            <a:ext cx="540350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1B2776-62B2-05CC-3436-B09D3756121A}"/>
              </a:ext>
            </a:extLst>
          </p:cNvPr>
          <p:cNvSpPr/>
          <p:nvPr/>
        </p:nvSpPr>
        <p:spPr>
          <a:xfrm>
            <a:off x="1387594" y="3448430"/>
            <a:ext cx="2688042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192.168.0.104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8828D-683F-A5E6-4E55-8E3B09989D4D}"/>
              </a:ext>
            </a:extLst>
          </p:cNvPr>
          <p:cNvSpPr/>
          <p:nvPr/>
        </p:nvSpPr>
        <p:spPr>
          <a:xfrm>
            <a:off x="814076" y="3451287"/>
            <a:ext cx="540350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8E7325-BF83-1B05-AF22-5581392B80BB}"/>
              </a:ext>
            </a:extLst>
          </p:cNvPr>
          <p:cNvSpPr/>
          <p:nvPr/>
        </p:nvSpPr>
        <p:spPr>
          <a:xfrm>
            <a:off x="4102535" y="2475590"/>
            <a:ext cx="522421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36BFA9-6737-7B95-86F4-94A20ADFCEF6}"/>
              </a:ext>
            </a:extLst>
          </p:cNvPr>
          <p:cNvSpPr/>
          <p:nvPr/>
        </p:nvSpPr>
        <p:spPr>
          <a:xfrm>
            <a:off x="4102534" y="2796524"/>
            <a:ext cx="522421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A056F8-6F93-25EE-B9BF-B0B8FC7C821E}"/>
              </a:ext>
            </a:extLst>
          </p:cNvPr>
          <p:cNvSpPr/>
          <p:nvPr/>
        </p:nvSpPr>
        <p:spPr>
          <a:xfrm>
            <a:off x="4102535" y="3114761"/>
            <a:ext cx="522421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BB7C5C-5A4C-A3FE-155C-9DA34DBFA94F}"/>
              </a:ext>
            </a:extLst>
          </p:cNvPr>
          <p:cNvSpPr/>
          <p:nvPr/>
        </p:nvSpPr>
        <p:spPr>
          <a:xfrm>
            <a:off x="4102534" y="3435695"/>
            <a:ext cx="522421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9" name="Picture 8" descr="저장소 삭제 - 무료 개 아이콘">
            <a:extLst>
              <a:ext uri="{FF2B5EF4-FFF2-40B4-BE49-F238E27FC236}">
                <a16:creationId xmlns:a16="http://schemas.microsoft.com/office/drawing/2014/main" id="{65E3E0FA-2491-20BB-7812-180D085FA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49" y="2513487"/>
            <a:ext cx="213789" cy="2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저장소 삭제 - 무료 개 아이콘">
            <a:extLst>
              <a:ext uri="{FF2B5EF4-FFF2-40B4-BE49-F238E27FC236}">
                <a16:creationId xmlns:a16="http://schemas.microsoft.com/office/drawing/2014/main" id="{71B9317E-E141-4A29-CD77-ED311A87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48" y="2829475"/>
            <a:ext cx="213789" cy="2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저장소 삭제 - 무료 개 아이콘">
            <a:extLst>
              <a:ext uri="{FF2B5EF4-FFF2-40B4-BE49-F238E27FC236}">
                <a16:creationId xmlns:a16="http://schemas.microsoft.com/office/drawing/2014/main" id="{4887DAD4-0058-AD0A-0CC6-EE2B1C76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48" y="3132245"/>
            <a:ext cx="213789" cy="2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저장소 삭제 - 무료 개 아이콘">
            <a:extLst>
              <a:ext uri="{FF2B5EF4-FFF2-40B4-BE49-F238E27FC236}">
                <a16:creationId xmlns:a16="http://schemas.microsoft.com/office/drawing/2014/main" id="{A7A9CAC5-5EEB-B869-F80E-16421A0B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48" y="3472449"/>
            <a:ext cx="213789" cy="2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0CBEF6-55B3-E1B0-755A-64BEF929BC77}"/>
              </a:ext>
            </a:extLst>
          </p:cNvPr>
          <p:cNvSpPr/>
          <p:nvPr/>
        </p:nvSpPr>
        <p:spPr>
          <a:xfrm>
            <a:off x="1825195" y="1257975"/>
            <a:ext cx="953053" cy="28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00FF"/>
                </a:solidFill>
              </a:rPr>
              <a:t>접근 제한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A0E149-7C54-AA1B-B158-E75E7529246C}"/>
              </a:ext>
            </a:extLst>
          </p:cNvPr>
          <p:cNvSpPr/>
          <p:nvPr/>
        </p:nvSpPr>
        <p:spPr>
          <a:xfrm>
            <a:off x="1241083" y="6241135"/>
            <a:ext cx="2232696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00FF"/>
                </a:solidFill>
              </a:rPr>
              <a:t>설정된 아이피 주소만 접근 허용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2B227C-DDEC-FFEE-B6CB-11A2EFFF489C}"/>
              </a:ext>
            </a:extLst>
          </p:cNvPr>
          <p:cNvSpPr/>
          <p:nvPr/>
        </p:nvSpPr>
        <p:spPr>
          <a:xfrm>
            <a:off x="4102531" y="2139595"/>
            <a:ext cx="522421" cy="2868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삭제</a:t>
            </a:r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27416F72-4D89-4C55-2C15-33D313B2CF5A}"/>
              </a:ext>
            </a:extLst>
          </p:cNvPr>
          <p:cNvSpPr/>
          <p:nvPr/>
        </p:nvSpPr>
        <p:spPr>
          <a:xfrm>
            <a:off x="612741" y="3788799"/>
            <a:ext cx="1862929" cy="542098"/>
          </a:xfrm>
          <a:prstGeom prst="wedgeRoundRectCallout">
            <a:avLst>
              <a:gd name="adj1" fmla="val -29473"/>
              <a:gd name="adj2" fmla="val -3871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초기 설정 값 </a:t>
            </a:r>
            <a:r>
              <a:rPr lang="en-US" altLang="ko-KR" sz="1200" dirty="0"/>
              <a:t>: </a:t>
            </a:r>
            <a:r>
              <a:rPr lang="ko-KR" altLang="en-US" sz="1200" dirty="0"/>
              <a:t>전체허용</a:t>
            </a:r>
            <a:endParaRPr lang="en-US" altLang="ko-KR" sz="1200" dirty="0"/>
          </a:p>
          <a:p>
            <a:pPr algn="ctr"/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체크하지 않음</a:t>
            </a:r>
            <a:endParaRPr lang="ko-KR" altLang="en-US" sz="1200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F2B97C75-44CE-1532-0788-7C9445E67ADD}"/>
              </a:ext>
            </a:extLst>
          </p:cNvPr>
          <p:cNvSpPr/>
          <p:nvPr/>
        </p:nvSpPr>
        <p:spPr>
          <a:xfrm>
            <a:off x="5408612" y="2607134"/>
            <a:ext cx="2406096" cy="542098"/>
          </a:xfrm>
          <a:prstGeom prst="wedgeRoundRectCallout">
            <a:avLst>
              <a:gd name="adj1" fmla="val -119977"/>
              <a:gd name="adj2" fmla="val -9011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등록 정보가 없으면 전체 허용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E690434-0619-2563-08B9-2D5823C423CF}"/>
              </a:ext>
            </a:extLst>
          </p:cNvPr>
          <p:cNvGrpSpPr/>
          <p:nvPr/>
        </p:nvGrpSpPr>
        <p:grpSpPr>
          <a:xfrm>
            <a:off x="855389" y="1689840"/>
            <a:ext cx="3383648" cy="313776"/>
            <a:chOff x="2930337" y="6072014"/>
            <a:chExt cx="3383648" cy="313776"/>
          </a:xfrm>
          <a:noFill/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533D845-60DA-FED9-308E-F56EE4712623}"/>
                </a:ext>
              </a:extLst>
            </p:cNvPr>
            <p:cNvGrpSpPr/>
            <p:nvPr/>
          </p:nvGrpSpPr>
          <p:grpSpPr>
            <a:xfrm>
              <a:off x="4177938" y="6072014"/>
              <a:ext cx="2136047" cy="286885"/>
              <a:chOff x="2952833" y="6429622"/>
              <a:chExt cx="2136047" cy="286885"/>
            </a:xfrm>
            <a:grpFill/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8C7ACEB-4879-5AA4-B2A8-965C2619002F}"/>
                  </a:ext>
                </a:extLst>
              </p:cNvPr>
              <p:cNvSpPr/>
              <p:nvPr/>
            </p:nvSpPr>
            <p:spPr>
              <a:xfrm>
                <a:off x="3157375" y="6429622"/>
                <a:ext cx="1931505" cy="2868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</a:rPr>
                  <a:t>설정된 아이피 만 접근 허용</a:t>
                </a:r>
              </a:p>
            </p:txBody>
          </p:sp>
          <p:pic>
            <p:nvPicPr>
              <p:cNvPr id="46" name="Picture 8" descr="라디오 버튼, 아이콘 에 Eva Fill Icons">
                <a:extLst>
                  <a:ext uri="{FF2B5EF4-FFF2-40B4-BE49-F238E27FC236}">
                    <a16:creationId xmlns:a16="http://schemas.microsoft.com/office/drawing/2014/main" id="{56F4E6AC-C40D-139C-50E1-3CCAF078F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2833" y="6466728"/>
                <a:ext cx="219189" cy="219189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0B7159A-8987-6BB0-1429-DE2FEBB0B286}"/>
                </a:ext>
              </a:extLst>
            </p:cNvPr>
            <p:cNvGrpSpPr/>
            <p:nvPr/>
          </p:nvGrpSpPr>
          <p:grpSpPr>
            <a:xfrm>
              <a:off x="2930337" y="6098905"/>
              <a:ext cx="1068319" cy="286885"/>
              <a:chOff x="2930337" y="6098905"/>
              <a:chExt cx="1068319" cy="286885"/>
            </a:xfrm>
            <a:grpFill/>
          </p:grpSpPr>
          <p:pic>
            <p:nvPicPr>
              <p:cNvPr id="43" name="Picture 10" descr="라디오 버튼 - 무료 상호 작용개 아이콘">
                <a:extLst>
                  <a:ext uri="{FF2B5EF4-FFF2-40B4-BE49-F238E27FC236}">
                    <a16:creationId xmlns:a16="http://schemas.microsoft.com/office/drawing/2014/main" id="{2E8B4C16-AA6C-C24A-99B5-24E6C5121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0337" y="6135815"/>
                <a:ext cx="203744" cy="20374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4A9B12D-2870-8847-D2B8-A9D05885FFA8}"/>
                  </a:ext>
                </a:extLst>
              </p:cNvPr>
              <p:cNvSpPr/>
              <p:nvPr/>
            </p:nvSpPr>
            <p:spPr>
              <a:xfrm>
                <a:off x="3134081" y="6098905"/>
                <a:ext cx="864575" cy="2868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</a:rPr>
                  <a:t>전체 허용</a:t>
                </a:r>
              </a:p>
            </p:txBody>
          </p:sp>
        </p:grpSp>
      </p:grpSp>
      <p:pic>
        <p:nvPicPr>
          <p:cNvPr id="33" name="Picture 6" descr="체크 박스 | 무료 아이콘">
            <a:extLst>
              <a:ext uri="{FF2B5EF4-FFF2-40B4-BE49-F238E27FC236}">
                <a16:creationId xmlns:a16="http://schemas.microsoft.com/office/drawing/2014/main" id="{A777B71D-905D-113A-63ED-E16358A1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2" y="6307361"/>
            <a:ext cx="154434" cy="1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037E69-B26A-36A6-B9B7-83A027049295}"/>
              </a:ext>
            </a:extLst>
          </p:cNvPr>
          <p:cNvSpPr txBox="1"/>
          <p:nvPr/>
        </p:nvSpPr>
        <p:spPr>
          <a:xfrm>
            <a:off x="663577" y="4515045"/>
            <a:ext cx="35034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지정된</a:t>
            </a:r>
            <a:r>
              <a:rPr lang="en-US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IP </a:t>
            </a:r>
            <a:r>
              <a:rPr lang="ko-KR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또는</a:t>
            </a:r>
            <a:r>
              <a:rPr lang="en-US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MAC</a:t>
            </a:r>
            <a:r>
              <a:rPr lang="ko-KR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주소로만 접근 가능 기능을 제공해야 됨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2D55F7-8BE4-FDB0-465A-D9B1AE3A7EC2}"/>
              </a:ext>
            </a:extLst>
          </p:cNvPr>
          <p:cNvGrpSpPr/>
          <p:nvPr/>
        </p:nvGrpSpPr>
        <p:grpSpPr>
          <a:xfrm>
            <a:off x="11009739" y="1191683"/>
            <a:ext cx="758541" cy="335628"/>
            <a:chOff x="6181921" y="1829808"/>
            <a:chExt cx="758541" cy="33562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1E951EB-643E-DEE9-092C-F5E698E90FC5}"/>
                </a:ext>
              </a:extLst>
            </p:cNvPr>
            <p:cNvSpPr/>
            <p:nvPr/>
          </p:nvSpPr>
          <p:spPr>
            <a:xfrm>
              <a:off x="6418041" y="1845041"/>
              <a:ext cx="522421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추가</a:t>
              </a:r>
            </a:p>
          </p:txBody>
        </p:sp>
        <p:pic>
          <p:nvPicPr>
            <p:cNvPr id="40" name="Picture 4" descr="추가하다 - 무료 ui개 아이콘">
              <a:extLst>
                <a:ext uri="{FF2B5EF4-FFF2-40B4-BE49-F238E27FC236}">
                  <a16:creationId xmlns:a16="http://schemas.microsoft.com/office/drawing/2014/main" id="{769E17C3-F478-F0EE-E281-79583BF6C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921" y="1829808"/>
              <a:ext cx="335628" cy="335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262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그림 198">
            <a:extLst>
              <a:ext uri="{FF2B5EF4-FFF2-40B4-BE49-F238E27FC236}">
                <a16:creationId xmlns:a16="http://schemas.microsoft.com/office/drawing/2014/main" id="{18C4AF2E-B80A-BACF-F045-259054AC2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9"/>
          <a:stretch/>
        </p:blipFill>
        <p:spPr>
          <a:xfrm>
            <a:off x="0" y="528917"/>
            <a:ext cx="12192000" cy="5934635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B0EDB44-5614-2490-963F-D2C6FB7E4F7F}"/>
              </a:ext>
            </a:extLst>
          </p:cNvPr>
          <p:cNvGrpSpPr/>
          <p:nvPr/>
        </p:nvGrpSpPr>
        <p:grpSpPr>
          <a:xfrm>
            <a:off x="612741" y="684137"/>
            <a:ext cx="11490359" cy="5480762"/>
            <a:chOff x="612741" y="926184"/>
            <a:chExt cx="11490359" cy="548076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1A29B3B-0759-1FDE-6B2C-2BC92B3C7AFA}"/>
                </a:ext>
              </a:extLst>
            </p:cNvPr>
            <p:cNvSpPr/>
            <p:nvPr/>
          </p:nvSpPr>
          <p:spPr>
            <a:xfrm>
              <a:off x="612741" y="926184"/>
              <a:ext cx="11435824" cy="475130"/>
            </a:xfrm>
            <a:prstGeom prst="rect">
              <a:avLst/>
            </a:prstGeom>
            <a:solidFill>
              <a:srgbClr val="F6F6F9"/>
            </a:solidFill>
            <a:ln>
              <a:solidFill>
                <a:srgbClr val="F6F6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62787F6-6FCA-7C23-DB42-21E0CC126F4A}"/>
                </a:ext>
              </a:extLst>
            </p:cNvPr>
            <p:cNvSpPr/>
            <p:nvPr/>
          </p:nvSpPr>
          <p:spPr>
            <a:xfrm>
              <a:off x="612741" y="1442695"/>
              <a:ext cx="11490359" cy="4964251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BD1ABE9-C482-7F2E-EC3C-9D5D5AA91350}"/>
              </a:ext>
            </a:extLst>
          </p:cNvPr>
          <p:cNvSpPr/>
          <p:nvPr/>
        </p:nvSpPr>
        <p:spPr>
          <a:xfrm>
            <a:off x="768632" y="725518"/>
            <a:ext cx="1475334" cy="28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사용자 관리</a:t>
            </a: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261DA06E-416C-DE3E-B921-5B0BD00662F0}"/>
              </a:ext>
            </a:extLst>
          </p:cNvPr>
          <p:cNvSpPr/>
          <p:nvPr/>
        </p:nvSpPr>
        <p:spPr>
          <a:xfrm>
            <a:off x="88900" y="4279153"/>
            <a:ext cx="327025" cy="327025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6" name="Picture 4" descr="사용자 아이콘 에 Silky Line User Icons">
            <a:extLst>
              <a:ext uri="{FF2B5EF4-FFF2-40B4-BE49-F238E27FC236}">
                <a16:creationId xmlns:a16="http://schemas.microsoft.com/office/drawing/2014/main" id="{7D2241C7-BB91-CF07-7637-817150EF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5"/>
          <a:stretch/>
        </p:blipFill>
        <p:spPr bwMode="auto">
          <a:xfrm>
            <a:off x="162765" y="4370898"/>
            <a:ext cx="179295" cy="1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76A27D-0EC8-FF9C-D515-985502252866}"/>
              </a:ext>
            </a:extLst>
          </p:cNvPr>
          <p:cNvSpPr/>
          <p:nvPr/>
        </p:nvSpPr>
        <p:spPr>
          <a:xfrm>
            <a:off x="676207" y="1266940"/>
            <a:ext cx="953053" cy="28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사용자 목록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3A996-D0CB-D4A1-DC10-6C472CC463D3}"/>
              </a:ext>
            </a:extLst>
          </p:cNvPr>
          <p:cNvSpPr/>
          <p:nvPr/>
        </p:nvSpPr>
        <p:spPr>
          <a:xfrm>
            <a:off x="1387594" y="2157561"/>
            <a:ext cx="2688042" cy="2868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접근 가능 아이피</a:t>
            </a:r>
            <a:r>
              <a:rPr lang="en-US" altLang="ko-KR" sz="1000" dirty="0"/>
              <a:t> </a:t>
            </a:r>
            <a:r>
              <a:rPr lang="ko-KR" altLang="en-US" sz="1000" dirty="0"/>
              <a:t>주소</a:t>
            </a:r>
            <a:endParaRPr lang="ko-KR" altLang="en-US" sz="1000" dirty="0">
              <a:solidFill>
                <a:schemeClr val="l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255E60-E6D2-432B-FBAC-560982367481}"/>
              </a:ext>
            </a:extLst>
          </p:cNvPr>
          <p:cNvSpPr/>
          <p:nvPr/>
        </p:nvSpPr>
        <p:spPr>
          <a:xfrm>
            <a:off x="814077" y="2160418"/>
            <a:ext cx="540350" cy="2868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lt1"/>
                </a:solidFill>
              </a:rPr>
              <a:t>N</a:t>
            </a:r>
            <a:r>
              <a:rPr lang="en-US" altLang="ko-KR" sz="1000" dirty="0"/>
              <a:t>o</a:t>
            </a:r>
            <a:endParaRPr lang="ko-KR" altLang="en-US" sz="1000" dirty="0">
              <a:solidFill>
                <a:schemeClr val="lt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C145A4-D49D-B61C-A3C2-9AB53AAADDE9}"/>
              </a:ext>
            </a:extLst>
          </p:cNvPr>
          <p:cNvSpPr/>
          <p:nvPr/>
        </p:nvSpPr>
        <p:spPr>
          <a:xfrm>
            <a:off x="1387595" y="2497290"/>
            <a:ext cx="2688042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192.168.0.100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79627F-A5E5-6AC1-EEF8-BBFEE0F4F876}"/>
              </a:ext>
            </a:extLst>
          </p:cNvPr>
          <p:cNvSpPr/>
          <p:nvPr/>
        </p:nvSpPr>
        <p:spPr>
          <a:xfrm>
            <a:off x="814077" y="2500147"/>
            <a:ext cx="540350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B9CF28-3940-9AA8-E2BA-495F16552C9C}"/>
              </a:ext>
            </a:extLst>
          </p:cNvPr>
          <p:cNvSpPr/>
          <p:nvPr/>
        </p:nvSpPr>
        <p:spPr>
          <a:xfrm>
            <a:off x="1387594" y="2818224"/>
            <a:ext cx="2688042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192.168.0.102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79E766-2698-040D-ECDC-14188ED5F239}"/>
              </a:ext>
            </a:extLst>
          </p:cNvPr>
          <p:cNvSpPr/>
          <p:nvPr/>
        </p:nvSpPr>
        <p:spPr>
          <a:xfrm>
            <a:off x="814076" y="2821081"/>
            <a:ext cx="540350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61BB7C-3F69-E5F4-0F22-AE156043CA2F}"/>
              </a:ext>
            </a:extLst>
          </p:cNvPr>
          <p:cNvSpPr/>
          <p:nvPr/>
        </p:nvSpPr>
        <p:spPr>
          <a:xfrm>
            <a:off x="1387595" y="3136461"/>
            <a:ext cx="2688042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192.168.0.103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DA5A5A-D548-0541-1756-92F73EA49DB6}"/>
              </a:ext>
            </a:extLst>
          </p:cNvPr>
          <p:cNvSpPr/>
          <p:nvPr/>
        </p:nvSpPr>
        <p:spPr>
          <a:xfrm>
            <a:off x="814077" y="3139318"/>
            <a:ext cx="540350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1B2776-62B2-05CC-3436-B09D3756121A}"/>
              </a:ext>
            </a:extLst>
          </p:cNvPr>
          <p:cNvSpPr/>
          <p:nvPr/>
        </p:nvSpPr>
        <p:spPr>
          <a:xfrm>
            <a:off x="1387594" y="3457395"/>
            <a:ext cx="2688042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192.168.0.104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8828D-683F-A5E6-4E55-8E3B09989D4D}"/>
              </a:ext>
            </a:extLst>
          </p:cNvPr>
          <p:cNvSpPr/>
          <p:nvPr/>
        </p:nvSpPr>
        <p:spPr>
          <a:xfrm>
            <a:off x="814076" y="3460252"/>
            <a:ext cx="540350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8E7325-BF83-1B05-AF22-5581392B80BB}"/>
              </a:ext>
            </a:extLst>
          </p:cNvPr>
          <p:cNvSpPr/>
          <p:nvPr/>
        </p:nvSpPr>
        <p:spPr>
          <a:xfrm>
            <a:off x="4102535" y="2484555"/>
            <a:ext cx="522421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36BFA9-6737-7B95-86F4-94A20ADFCEF6}"/>
              </a:ext>
            </a:extLst>
          </p:cNvPr>
          <p:cNvSpPr/>
          <p:nvPr/>
        </p:nvSpPr>
        <p:spPr>
          <a:xfrm>
            <a:off x="4102534" y="2805489"/>
            <a:ext cx="522421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A056F8-6F93-25EE-B9BF-B0B8FC7C821E}"/>
              </a:ext>
            </a:extLst>
          </p:cNvPr>
          <p:cNvSpPr/>
          <p:nvPr/>
        </p:nvSpPr>
        <p:spPr>
          <a:xfrm>
            <a:off x="4102535" y="3123726"/>
            <a:ext cx="522421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BB7C5C-5A4C-A3FE-155C-9DA34DBFA94F}"/>
              </a:ext>
            </a:extLst>
          </p:cNvPr>
          <p:cNvSpPr/>
          <p:nvPr/>
        </p:nvSpPr>
        <p:spPr>
          <a:xfrm>
            <a:off x="4102534" y="3444660"/>
            <a:ext cx="522421" cy="286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9" name="Picture 8" descr="저장소 삭제 - 무료 개 아이콘">
            <a:extLst>
              <a:ext uri="{FF2B5EF4-FFF2-40B4-BE49-F238E27FC236}">
                <a16:creationId xmlns:a16="http://schemas.microsoft.com/office/drawing/2014/main" id="{65E3E0FA-2491-20BB-7812-180D085FA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49" y="2522452"/>
            <a:ext cx="213789" cy="2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저장소 삭제 - 무료 개 아이콘">
            <a:extLst>
              <a:ext uri="{FF2B5EF4-FFF2-40B4-BE49-F238E27FC236}">
                <a16:creationId xmlns:a16="http://schemas.microsoft.com/office/drawing/2014/main" id="{71B9317E-E141-4A29-CD77-ED311A87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48" y="2838440"/>
            <a:ext cx="213789" cy="2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저장소 삭제 - 무료 개 아이콘">
            <a:extLst>
              <a:ext uri="{FF2B5EF4-FFF2-40B4-BE49-F238E27FC236}">
                <a16:creationId xmlns:a16="http://schemas.microsoft.com/office/drawing/2014/main" id="{4887DAD4-0058-AD0A-0CC6-EE2B1C76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48" y="3141210"/>
            <a:ext cx="213789" cy="2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저장소 삭제 - 무료 개 아이콘">
            <a:extLst>
              <a:ext uri="{FF2B5EF4-FFF2-40B4-BE49-F238E27FC236}">
                <a16:creationId xmlns:a16="http://schemas.microsoft.com/office/drawing/2014/main" id="{A7A9CAC5-5EEB-B869-F80E-16421A0B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48" y="3481414"/>
            <a:ext cx="213789" cy="2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0CBEF6-55B3-E1B0-755A-64BEF929BC77}"/>
              </a:ext>
            </a:extLst>
          </p:cNvPr>
          <p:cNvSpPr/>
          <p:nvPr/>
        </p:nvSpPr>
        <p:spPr>
          <a:xfrm>
            <a:off x="1825195" y="1266940"/>
            <a:ext cx="953053" cy="28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00FF"/>
                </a:solidFill>
              </a:rPr>
              <a:t>접근 제한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2B227C-DDEC-FFEE-B6CB-11A2EFFF489C}"/>
              </a:ext>
            </a:extLst>
          </p:cNvPr>
          <p:cNvSpPr/>
          <p:nvPr/>
        </p:nvSpPr>
        <p:spPr>
          <a:xfrm>
            <a:off x="4102531" y="2148560"/>
            <a:ext cx="522421" cy="2868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삭제</a:t>
            </a:r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F2B97C75-44CE-1532-0788-7C9445E67ADD}"/>
              </a:ext>
            </a:extLst>
          </p:cNvPr>
          <p:cNvSpPr/>
          <p:nvPr/>
        </p:nvSpPr>
        <p:spPr>
          <a:xfrm>
            <a:off x="9173163" y="1985690"/>
            <a:ext cx="2406096" cy="542098"/>
          </a:xfrm>
          <a:prstGeom prst="wedgeRoundRectCallout">
            <a:avLst>
              <a:gd name="adj1" fmla="val 33155"/>
              <a:gd name="adj2" fmla="val -13476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아이피 추가 하기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2D55F7-8BE4-FDB0-465A-D9B1AE3A7EC2}"/>
              </a:ext>
            </a:extLst>
          </p:cNvPr>
          <p:cNvGrpSpPr/>
          <p:nvPr/>
        </p:nvGrpSpPr>
        <p:grpSpPr>
          <a:xfrm>
            <a:off x="11009739" y="1200648"/>
            <a:ext cx="758541" cy="335628"/>
            <a:chOff x="6181921" y="1829808"/>
            <a:chExt cx="758541" cy="33562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1E951EB-643E-DEE9-092C-F5E698E90FC5}"/>
                </a:ext>
              </a:extLst>
            </p:cNvPr>
            <p:cNvSpPr/>
            <p:nvPr/>
          </p:nvSpPr>
          <p:spPr>
            <a:xfrm>
              <a:off x="6418041" y="1845041"/>
              <a:ext cx="522421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추가</a:t>
              </a:r>
            </a:p>
          </p:txBody>
        </p:sp>
        <p:pic>
          <p:nvPicPr>
            <p:cNvPr id="40" name="Picture 4" descr="추가하다 - 무료 ui개 아이콘">
              <a:extLst>
                <a:ext uri="{FF2B5EF4-FFF2-40B4-BE49-F238E27FC236}">
                  <a16:creationId xmlns:a16="http://schemas.microsoft.com/office/drawing/2014/main" id="{769E17C3-F478-F0EE-E281-79583BF6C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1921" y="1829808"/>
              <a:ext cx="335628" cy="335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E1C308-2782-36A3-019D-8964125A0EF8}"/>
              </a:ext>
            </a:extLst>
          </p:cNvPr>
          <p:cNvGrpSpPr/>
          <p:nvPr/>
        </p:nvGrpSpPr>
        <p:grpSpPr>
          <a:xfrm>
            <a:off x="7706489" y="1121898"/>
            <a:ext cx="3936285" cy="510988"/>
            <a:chOff x="5646985" y="4805082"/>
            <a:chExt cx="3936285" cy="5109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4BE042E-9430-B42A-A01A-42FA89C3B7D9}"/>
                </a:ext>
              </a:extLst>
            </p:cNvPr>
            <p:cNvSpPr/>
            <p:nvPr/>
          </p:nvSpPr>
          <p:spPr>
            <a:xfrm>
              <a:off x="5646985" y="4805082"/>
              <a:ext cx="3936285" cy="510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ECFD0C-0126-5F6D-B67E-746D175F8861}"/>
                </a:ext>
              </a:extLst>
            </p:cNvPr>
            <p:cNvSpPr/>
            <p:nvPr/>
          </p:nvSpPr>
          <p:spPr>
            <a:xfrm>
              <a:off x="5733346" y="4912365"/>
              <a:ext cx="950315" cy="28688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/>
                <a:t>아이피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주소</a:t>
              </a:r>
              <a:endParaRPr lang="ko-KR" altLang="en-US" sz="1000" dirty="0">
                <a:solidFill>
                  <a:schemeClr val="lt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1DC1704-00E5-D90B-8441-623366CAAB2C}"/>
                </a:ext>
              </a:extLst>
            </p:cNvPr>
            <p:cNvSpPr/>
            <p:nvPr/>
          </p:nvSpPr>
          <p:spPr>
            <a:xfrm>
              <a:off x="6744707" y="4912365"/>
              <a:ext cx="2120610" cy="286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</a:rPr>
                <a:t>192.168.0.1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D1CB722-9F3A-843A-6727-606F7E4A1E14}"/>
              </a:ext>
            </a:extLst>
          </p:cNvPr>
          <p:cNvGrpSpPr/>
          <p:nvPr/>
        </p:nvGrpSpPr>
        <p:grpSpPr>
          <a:xfrm>
            <a:off x="855389" y="1698805"/>
            <a:ext cx="3383648" cy="313776"/>
            <a:chOff x="2930337" y="6072014"/>
            <a:chExt cx="3383648" cy="313776"/>
          </a:xfrm>
          <a:noFill/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A8E7849-596F-E086-CD76-981AB4487129}"/>
                </a:ext>
              </a:extLst>
            </p:cNvPr>
            <p:cNvGrpSpPr/>
            <p:nvPr/>
          </p:nvGrpSpPr>
          <p:grpSpPr>
            <a:xfrm>
              <a:off x="4177938" y="6072014"/>
              <a:ext cx="2136047" cy="286885"/>
              <a:chOff x="2952833" y="6429622"/>
              <a:chExt cx="2136047" cy="286885"/>
            </a:xfrm>
            <a:grpFill/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EEC7A6-24BF-D357-8A63-88394202EC62}"/>
                  </a:ext>
                </a:extLst>
              </p:cNvPr>
              <p:cNvSpPr/>
              <p:nvPr/>
            </p:nvSpPr>
            <p:spPr>
              <a:xfrm>
                <a:off x="3157375" y="6429622"/>
                <a:ext cx="1931505" cy="2868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</a:rPr>
                  <a:t>설정된 아이피 만 접근 허용</a:t>
                </a:r>
              </a:p>
            </p:txBody>
          </p:sp>
          <p:pic>
            <p:nvPicPr>
              <p:cNvPr id="51" name="Picture 8" descr="라디오 버튼, 아이콘 에 Eva Fill Icons">
                <a:extLst>
                  <a:ext uri="{FF2B5EF4-FFF2-40B4-BE49-F238E27FC236}">
                    <a16:creationId xmlns:a16="http://schemas.microsoft.com/office/drawing/2014/main" id="{A7AD6B5F-D101-CBCD-36BD-F4070DDCE2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2833" y="6466728"/>
                <a:ext cx="219189" cy="219189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BB969F4-F839-3E86-2B5C-9E69DF3301B5}"/>
                </a:ext>
              </a:extLst>
            </p:cNvPr>
            <p:cNvGrpSpPr/>
            <p:nvPr/>
          </p:nvGrpSpPr>
          <p:grpSpPr>
            <a:xfrm>
              <a:off x="2930337" y="6098905"/>
              <a:ext cx="1068319" cy="286885"/>
              <a:chOff x="2930337" y="6098905"/>
              <a:chExt cx="1068319" cy="286885"/>
            </a:xfrm>
            <a:grpFill/>
          </p:grpSpPr>
          <p:pic>
            <p:nvPicPr>
              <p:cNvPr id="48" name="Picture 10" descr="라디오 버튼 - 무료 상호 작용개 아이콘">
                <a:extLst>
                  <a:ext uri="{FF2B5EF4-FFF2-40B4-BE49-F238E27FC236}">
                    <a16:creationId xmlns:a16="http://schemas.microsoft.com/office/drawing/2014/main" id="{9B88306D-26E6-DC67-177B-5EF525453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0337" y="6135815"/>
                <a:ext cx="203744" cy="20374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3432A4C-6446-4628-3EB6-AFD8A0BE4A2A}"/>
                  </a:ext>
                </a:extLst>
              </p:cNvPr>
              <p:cNvSpPr/>
              <p:nvPr/>
            </p:nvSpPr>
            <p:spPr>
              <a:xfrm>
                <a:off x="3134081" y="6098905"/>
                <a:ext cx="864575" cy="2868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100" b="1" dirty="0">
                    <a:solidFill>
                      <a:schemeClr val="tx1"/>
                    </a:solidFill>
                  </a:rPr>
                  <a:t>전체 허용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587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776C94B-BC37-CCB6-39C8-F914846F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95" y="1259797"/>
            <a:ext cx="3256935" cy="41764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030A87-6B7C-C39C-DFAD-8361AB609EE2}"/>
              </a:ext>
            </a:extLst>
          </p:cNvPr>
          <p:cNvSpPr txBox="1"/>
          <p:nvPr/>
        </p:nvSpPr>
        <p:spPr>
          <a:xfrm>
            <a:off x="5460206" y="5899678"/>
            <a:ext cx="55887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defRPr>
            </a:lvl1pPr>
          </a:lstStyle>
          <a:p>
            <a:r>
              <a:rPr lang="ko-KR" altLang="en-US" dirty="0" err="1"/>
              <a:t>ㅇ</a:t>
            </a:r>
            <a:r>
              <a:rPr lang="ko-KR" altLang="en-US" dirty="0"/>
              <a:t>  비밀번호는 안전한 </a:t>
            </a:r>
            <a:r>
              <a:rPr lang="ko-KR" altLang="en-US" dirty="0" err="1"/>
              <a:t>일방향</a:t>
            </a:r>
            <a:r>
              <a:rPr lang="ko-KR" altLang="en-US" dirty="0"/>
              <a:t> 암호화 알고리즘으로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SHA-2) </a:t>
            </a:r>
            <a:r>
              <a:rPr lang="ko-KR" altLang="en-US" dirty="0"/>
              <a:t>암호화되어 저장되어야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732EF1-E263-4DCC-1C52-F01832DB1238}"/>
              </a:ext>
            </a:extLst>
          </p:cNvPr>
          <p:cNvSpPr txBox="1"/>
          <p:nvPr/>
        </p:nvSpPr>
        <p:spPr>
          <a:xfrm>
            <a:off x="5304973" y="5345680"/>
            <a:ext cx="51129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    2) Password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생성규칙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(B) :</a:t>
            </a:r>
            <a:b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        - 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영대문자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b="1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영소문자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숫자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특수문자 등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3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종류 이상으로 구성하여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9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자리 이상</a:t>
            </a:r>
            <a:b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        -  ID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와 동일해서는 안됨</a:t>
            </a:r>
            <a:endParaRPr lang="ko-KR" altLang="en-US" sz="10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03B3884-906F-F945-3891-05D456EE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009" y="1370492"/>
            <a:ext cx="3332749" cy="359568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8CF8835-4912-4D9C-A8A4-B7B812CA8B18}"/>
              </a:ext>
            </a:extLst>
          </p:cNvPr>
          <p:cNvSpPr txBox="1"/>
          <p:nvPr/>
        </p:nvSpPr>
        <p:spPr>
          <a:xfrm>
            <a:off x="6787160" y="4324350"/>
            <a:ext cx="998991" cy="246221"/>
          </a:xfrm>
          <a:prstGeom prst="rect">
            <a:avLst/>
          </a:prstGeom>
          <a:solidFill>
            <a:srgbClr val="0D6EFD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비밀번호 변경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8F91F5-41F9-6839-7B34-61414661B958}"/>
              </a:ext>
            </a:extLst>
          </p:cNvPr>
          <p:cNvSpPr txBox="1"/>
          <p:nvPr/>
        </p:nvSpPr>
        <p:spPr>
          <a:xfrm>
            <a:off x="6591372" y="2266950"/>
            <a:ext cx="1415772" cy="2308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비밀번호를 변경하세요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44330A-AA53-EC1F-CF75-3A18079994CC}"/>
              </a:ext>
            </a:extLst>
          </p:cNvPr>
          <p:cNvSpPr txBox="1"/>
          <p:nvPr/>
        </p:nvSpPr>
        <p:spPr>
          <a:xfrm>
            <a:off x="5921586" y="2582001"/>
            <a:ext cx="1415772" cy="230832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73711D-4FB0-C24E-2CDC-11137C7B30A7}"/>
              </a:ext>
            </a:extLst>
          </p:cNvPr>
          <p:cNvSpPr txBox="1"/>
          <p:nvPr/>
        </p:nvSpPr>
        <p:spPr>
          <a:xfrm>
            <a:off x="5883486" y="3232594"/>
            <a:ext cx="1415772" cy="230832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확인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C76A35-3911-B9DE-91B6-F24785B98B03}"/>
              </a:ext>
            </a:extLst>
          </p:cNvPr>
          <p:cNvSpPr txBox="1"/>
          <p:nvPr/>
        </p:nvSpPr>
        <p:spPr>
          <a:xfrm>
            <a:off x="6044803" y="2877282"/>
            <a:ext cx="1415772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비밀번호를 입력하세요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AD5885-4323-4970-9A61-14798177CADD}"/>
              </a:ext>
            </a:extLst>
          </p:cNvPr>
          <p:cNvSpPr txBox="1"/>
          <p:nvPr/>
        </p:nvSpPr>
        <p:spPr>
          <a:xfrm>
            <a:off x="5990768" y="3524929"/>
            <a:ext cx="1686680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확인 비밀번호를 입력하세요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776599C9-7335-F53E-82F2-5A6F846D7EC3}"/>
              </a:ext>
            </a:extLst>
          </p:cNvPr>
          <p:cNvSpPr/>
          <p:nvPr/>
        </p:nvSpPr>
        <p:spPr>
          <a:xfrm>
            <a:off x="4568921" y="3472952"/>
            <a:ext cx="895350" cy="4037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말풍선: 모서리가 둥근 사각형 72">
            <a:extLst>
              <a:ext uri="{FF2B5EF4-FFF2-40B4-BE49-F238E27FC236}">
                <a16:creationId xmlns:a16="http://schemas.microsoft.com/office/drawing/2014/main" id="{416168EF-041A-34CE-8F2C-16B1C28EAD74}"/>
              </a:ext>
            </a:extLst>
          </p:cNvPr>
          <p:cNvSpPr/>
          <p:nvPr/>
        </p:nvSpPr>
        <p:spPr>
          <a:xfrm>
            <a:off x="2524125" y="5330759"/>
            <a:ext cx="2345913" cy="542098"/>
          </a:xfrm>
          <a:prstGeom prst="wedgeRoundRectCallout">
            <a:avLst>
              <a:gd name="adj1" fmla="val 47913"/>
              <a:gd name="adj2" fmla="val -31987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최초 로그인 시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비빌번호</a:t>
            </a:r>
            <a:r>
              <a:rPr lang="ko-KR" altLang="en-US" sz="1200" dirty="0"/>
              <a:t> 초기화 후 로그인 시</a:t>
            </a: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D8F64645-35FC-BFA4-D097-570829D0870B}"/>
              </a:ext>
            </a:extLst>
          </p:cNvPr>
          <p:cNvSpPr/>
          <p:nvPr/>
        </p:nvSpPr>
        <p:spPr>
          <a:xfrm>
            <a:off x="8936758" y="3483021"/>
            <a:ext cx="895350" cy="4037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1562BD4-583C-8E9E-53E8-31E3416F9069}"/>
              </a:ext>
            </a:extLst>
          </p:cNvPr>
          <p:cNvSpPr/>
          <p:nvPr/>
        </p:nvSpPr>
        <p:spPr>
          <a:xfrm>
            <a:off x="9855066" y="3060490"/>
            <a:ext cx="1275825" cy="12114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로그인</a:t>
            </a:r>
          </a:p>
        </p:txBody>
      </p:sp>
      <p:sp>
        <p:nvSpPr>
          <p:cNvPr id="84" name="말풍선: 모서리가 둥근 사각형 83">
            <a:extLst>
              <a:ext uri="{FF2B5EF4-FFF2-40B4-BE49-F238E27FC236}">
                <a16:creationId xmlns:a16="http://schemas.microsoft.com/office/drawing/2014/main" id="{5C1793D3-90D4-B72C-38DC-44D912B33548}"/>
              </a:ext>
            </a:extLst>
          </p:cNvPr>
          <p:cNvSpPr/>
          <p:nvPr/>
        </p:nvSpPr>
        <p:spPr>
          <a:xfrm>
            <a:off x="8737616" y="2241393"/>
            <a:ext cx="1886392" cy="542098"/>
          </a:xfrm>
          <a:prstGeom prst="wedgeRoundRectCallout">
            <a:avLst>
              <a:gd name="adj1" fmla="val -12861"/>
              <a:gd name="adj2" fmla="val 19670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비밀번호 변경 성공 시 </a:t>
            </a:r>
            <a:r>
              <a:rPr lang="en-US" altLang="ko-KR" sz="1200" dirty="0"/>
              <a:t>(</a:t>
            </a:r>
            <a:r>
              <a:rPr lang="ko-KR" altLang="en-US" sz="1200" dirty="0"/>
              <a:t>재</a:t>
            </a:r>
            <a:r>
              <a:rPr lang="en-US" altLang="ko-KR" sz="1200" dirty="0"/>
              <a:t>)</a:t>
            </a:r>
            <a:r>
              <a:rPr lang="ko-KR" altLang="en-US" sz="1200" dirty="0"/>
              <a:t>로그인 화면 이동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B7538DE-8E1B-069F-77C4-BA972BA18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6" b="31288"/>
          <a:stretch/>
        </p:blipFill>
        <p:spPr>
          <a:xfrm>
            <a:off x="6976954" y="1707952"/>
            <a:ext cx="1343838" cy="44404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E7296E2-7E5C-4DC4-9C6D-C767BB5D8151}"/>
              </a:ext>
            </a:extLst>
          </p:cNvPr>
          <p:cNvSpPr txBox="1"/>
          <p:nvPr/>
        </p:nvSpPr>
        <p:spPr>
          <a:xfrm>
            <a:off x="5854611" y="3904429"/>
            <a:ext cx="1106393" cy="2308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C05D43E-D27D-F74E-E651-564BE85F693A}"/>
              </a:ext>
            </a:extLst>
          </p:cNvPr>
          <p:cNvSpPr/>
          <p:nvPr/>
        </p:nvSpPr>
        <p:spPr>
          <a:xfrm>
            <a:off x="0" y="3034606"/>
            <a:ext cx="1275825" cy="12114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로그인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E560A-EE8B-7CDF-5BD1-AEB96C0D4261}"/>
              </a:ext>
            </a:extLst>
          </p:cNvPr>
          <p:cNvSpPr txBox="1"/>
          <p:nvPr/>
        </p:nvSpPr>
        <p:spPr>
          <a:xfrm>
            <a:off x="191978" y="6315754"/>
            <a:ext cx="5112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defRPr>
            </a:lvl1pPr>
          </a:lstStyle>
          <a:p>
            <a:r>
              <a:rPr lang="ko-KR" altLang="ko-KR" dirty="0"/>
              <a:t>설치 후 또는 관리자의 계정 생성 후 최초 접속 시 비밀번호 변경 기능을 제공해야</a:t>
            </a:r>
            <a:r>
              <a:rPr lang="en-US" altLang="ko-KR" dirty="0"/>
              <a:t> </a:t>
            </a:r>
            <a:r>
              <a:rPr lang="ko-KR" altLang="ko-KR" dirty="0"/>
              <a:t>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0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8" name="그룹 5157">
            <a:extLst>
              <a:ext uri="{FF2B5EF4-FFF2-40B4-BE49-F238E27FC236}">
                <a16:creationId xmlns:a16="http://schemas.microsoft.com/office/drawing/2014/main" id="{DC6B7634-0708-C732-6D3E-5272568487D8}"/>
              </a:ext>
            </a:extLst>
          </p:cNvPr>
          <p:cNvGrpSpPr/>
          <p:nvPr/>
        </p:nvGrpSpPr>
        <p:grpSpPr>
          <a:xfrm>
            <a:off x="560" y="648023"/>
            <a:ext cx="2428875" cy="6187000"/>
            <a:chOff x="560" y="648023"/>
            <a:chExt cx="2428875" cy="6187000"/>
          </a:xfrm>
        </p:grpSpPr>
        <p:sp>
          <p:nvSpPr>
            <p:cNvPr id="5154" name="직사각형 5153">
              <a:extLst>
                <a:ext uri="{FF2B5EF4-FFF2-40B4-BE49-F238E27FC236}">
                  <a16:creationId xmlns:a16="http://schemas.microsoft.com/office/drawing/2014/main" id="{1FD73D01-E92F-2A83-D7E8-4A5908BA3BCB}"/>
                </a:ext>
              </a:extLst>
            </p:cNvPr>
            <p:cNvSpPr/>
            <p:nvPr/>
          </p:nvSpPr>
          <p:spPr>
            <a:xfrm>
              <a:off x="560" y="648023"/>
              <a:ext cx="2428875" cy="618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ADDE1D7-F314-C79D-6C97-50AEF0579986}"/>
                </a:ext>
              </a:extLst>
            </p:cNvPr>
            <p:cNvSpPr/>
            <p:nvPr/>
          </p:nvSpPr>
          <p:spPr>
            <a:xfrm>
              <a:off x="172636" y="793390"/>
              <a:ext cx="2097745" cy="4213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</a:rPr>
                <a:t>영상분석모듈설정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38" name="직사각형 5137">
              <a:extLst>
                <a:ext uri="{FF2B5EF4-FFF2-40B4-BE49-F238E27FC236}">
                  <a16:creationId xmlns:a16="http://schemas.microsoft.com/office/drawing/2014/main" id="{54E456FE-531C-D560-4BB4-09621A22BE87}"/>
                </a:ext>
              </a:extLst>
            </p:cNvPr>
            <p:cNvSpPr/>
            <p:nvPr/>
          </p:nvSpPr>
          <p:spPr>
            <a:xfrm>
              <a:off x="172636" y="1290257"/>
              <a:ext cx="2097745" cy="4213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관리</a:t>
              </a:r>
            </a:p>
          </p:txBody>
        </p:sp>
        <p:grpSp>
          <p:nvGrpSpPr>
            <p:cNvPr id="5146" name="그룹 5145">
              <a:extLst>
                <a:ext uri="{FF2B5EF4-FFF2-40B4-BE49-F238E27FC236}">
                  <a16:creationId xmlns:a16="http://schemas.microsoft.com/office/drawing/2014/main" id="{DC9A17A9-432A-5796-81FD-37ACA12675CE}"/>
                </a:ext>
              </a:extLst>
            </p:cNvPr>
            <p:cNvGrpSpPr/>
            <p:nvPr/>
          </p:nvGrpSpPr>
          <p:grpSpPr>
            <a:xfrm>
              <a:off x="161149" y="2256115"/>
              <a:ext cx="2141864" cy="421341"/>
              <a:chOff x="491534" y="2260226"/>
              <a:chExt cx="2141864" cy="421341"/>
            </a:xfrm>
          </p:grpSpPr>
          <p:sp>
            <p:nvSpPr>
              <p:cNvPr id="5147" name="직사각형 5146">
                <a:extLst>
                  <a:ext uri="{FF2B5EF4-FFF2-40B4-BE49-F238E27FC236}">
                    <a16:creationId xmlns:a16="http://schemas.microsoft.com/office/drawing/2014/main" id="{4D35AFD6-7A0F-44F8-E26A-069EBF699598}"/>
                  </a:ext>
                </a:extLst>
              </p:cNvPr>
              <p:cNvSpPr/>
              <p:nvPr/>
            </p:nvSpPr>
            <p:spPr>
              <a:xfrm>
                <a:off x="491534" y="2260226"/>
                <a:ext cx="2097745" cy="42134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카메라 설정</a:t>
                </a:r>
              </a:p>
            </p:txBody>
          </p:sp>
          <p:pic>
            <p:nvPicPr>
              <p:cNvPr id="5148" name="그림 5147">
                <a:extLst>
                  <a:ext uri="{FF2B5EF4-FFF2-40B4-BE49-F238E27FC236}">
                    <a16:creationId xmlns:a16="http://schemas.microsoft.com/office/drawing/2014/main" id="{9898E1B9-DBE7-1838-2AEC-D74DEB9A9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39579" y="2326816"/>
                <a:ext cx="493819" cy="307875"/>
              </a:xfrm>
              <a:prstGeom prst="rect">
                <a:avLst/>
              </a:prstGeom>
            </p:spPr>
          </p:pic>
        </p:grpSp>
        <p:grpSp>
          <p:nvGrpSpPr>
            <p:cNvPr id="5149" name="그룹 5148">
              <a:extLst>
                <a:ext uri="{FF2B5EF4-FFF2-40B4-BE49-F238E27FC236}">
                  <a16:creationId xmlns:a16="http://schemas.microsoft.com/office/drawing/2014/main" id="{0801C1CC-178A-E343-9170-174A8542DF50}"/>
                </a:ext>
              </a:extLst>
            </p:cNvPr>
            <p:cNvGrpSpPr/>
            <p:nvPr/>
          </p:nvGrpSpPr>
          <p:grpSpPr>
            <a:xfrm>
              <a:off x="167504" y="1757646"/>
              <a:ext cx="2141864" cy="421341"/>
              <a:chOff x="491534" y="2260226"/>
              <a:chExt cx="2141864" cy="421341"/>
            </a:xfrm>
          </p:grpSpPr>
          <p:sp>
            <p:nvSpPr>
              <p:cNvPr id="5150" name="직사각형 5149">
                <a:extLst>
                  <a:ext uri="{FF2B5EF4-FFF2-40B4-BE49-F238E27FC236}">
                    <a16:creationId xmlns:a16="http://schemas.microsoft.com/office/drawing/2014/main" id="{C4B4C924-7055-B904-64EB-B137ADBC42EB}"/>
                  </a:ext>
                </a:extLst>
              </p:cNvPr>
              <p:cNvSpPr/>
              <p:nvPr/>
            </p:nvSpPr>
            <p:spPr>
              <a:xfrm>
                <a:off x="491534" y="2260226"/>
                <a:ext cx="2097745" cy="42134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카메라 영상보기</a:t>
                </a:r>
              </a:p>
            </p:txBody>
          </p:sp>
          <p:pic>
            <p:nvPicPr>
              <p:cNvPr id="5151" name="그림 5150">
                <a:extLst>
                  <a:ext uri="{FF2B5EF4-FFF2-40B4-BE49-F238E27FC236}">
                    <a16:creationId xmlns:a16="http://schemas.microsoft.com/office/drawing/2014/main" id="{D824FE50-C1BC-01A6-2912-A922DDF9F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39579" y="2326816"/>
                <a:ext cx="493819" cy="307875"/>
              </a:xfrm>
              <a:prstGeom prst="rect">
                <a:avLst/>
              </a:prstGeom>
            </p:spPr>
          </p:pic>
        </p:grp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D6AD74A-E460-6895-1B33-80F54673E7A4}"/>
              </a:ext>
            </a:extLst>
          </p:cNvPr>
          <p:cNvSpPr/>
          <p:nvPr/>
        </p:nvSpPr>
        <p:spPr>
          <a:xfrm>
            <a:off x="2523322" y="784726"/>
            <a:ext cx="147533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카메라 관리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0682ABB-3277-A032-3E51-35CF6FD0EA53}"/>
              </a:ext>
            </a:extLst>
          </p:cNvPr>
          <p:cNvCxnSpPr>
            <a:cxnSpLocks/>
          </p:cNvCxnSpPr>
          <p:nvPr/>
        </p:nvCxnSpPr>
        <p:spPr>
          <a:xfrm>
            <a:off x="2429435" y="1126964"/>
            <a:ext cx="9762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1" name="그룹 5180">
            <a:extLst>
              <a:ext uri="{FF2B5EF4-FFF2-40B4-BE49-F238E27FC236}">
                <a16:creationId xmlns:a16="http://schemas.microsoft.com/office/drawing/2014/main" id="{52396D11-1DAD-4B24-5C09-4487D482E4E8}"/>
              </a:ext>
            </a:extLst>
          </p:cNvPr>
          <p:cNvGrpSpPr/>
          <p:nvPr/>
        </p:nvGrpSpPr>
        <p:grpSpPr>
          <a:xfrm>
            <a:off x="2596379" y="1361046"/>
            <a:ext cx="8432468" cy="1983332"/>
            <a:chOff x="2596379" y="1361046"/>
            <a:chExt cx="8432468" cy="198333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2A2313B-0DBF-2E75-C44F-777E17D4C76C}"/>
                </a:ext>
              </a:extLst>
            </p:cNvPr>
            <p:cNvSpPr/>
            <p:nvPr/>
          </p:nvSpPr>
          <p:spPr>
            <a:xfrm>
              <a:off x="2602447" y="1361046"/>
              <a:ext cx="953053" cy="286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카메라 목록</a:t>
              </a:r>
            </a:p>
          </p:txBody>
        </p:sp>
        <p:sp>
          <p:nvSpPr>
            <p:cNvPr id="5153" name="직사각형 5152">
              <a:extLst>
                <a:ext uri="{FF2B5EF4-FFF2-40B4-BE49-F238E27FC236}">
                  <a16:creationId xmlns:a16="http://schemas.microsoft.com/office/drawing/2014/main" id="{DB6335A0-B38A-E5FD-E303-EFDAFE777B2D}"/>
                </a:ext>
              </a:extLst>
            </p:cNvPr>
            <p:cNvSpPr/>
            <p:nvPr/>
          </p:nvSpPr>
          <p:spPr>
            <a:xfrm>
              <a:off x="10506425" y="1378934"/>
              <a:ext cx="522421" cy="286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등록</a:t>
              </a:r>
            </a:p>
          </p:txBody>
        </p:sp>
        <p:grpSp>
          <p:nvGrpSpPr>
            <p:cNvPr id="5180" name="그룹 5179">
              <a:extLst>
                <a:ext uri="{FF2B5EF4-FFF2-40B4-BE49-F238E27FC236}">
                  <a16:creationId xmlns:a16="http://schemas.microsoft.com/office/drawing/2014/main" id="{8D571280-E260-A9B1-2A3F-B62C93B1E9BD}"/>
                </a:ext>
              </a:extLst>
            </p:cNvPr>
            <p:cNvGrpSpPr/>
            <p:nvPr/>
          </p:nvGrpSpPr>
          <p:grpSpPr>
            <a:xfrm>
              <a:off x="2596379" y="1757646"/>
              <a:ext cx="8432468" cy="1586732"/>
              <a:chOff x="2981761" y="1691377"/>
              <a:chExt cx="8432468" cy="1586732"/>
            </a:xfrm>
          </p:grpSpPr>
          <p:sp>
            <p:nvSpPr>
              <p:cNvPr id="5131" name="직사각형 5130">
                <a:extLst>
                  <a:ext uri="{FF2B5EF4-FFF2-40B4-BE49-F238E27FC236}">
                    <a16:creationId xmlns:a16="http://schemas.microsoft.com/office/drawing/2014/main" id="{35A6B3EB-ED72-84A3-CA3C-8FF5BFFE2059}"/>
                  </a:ext>
                </a:extLst>
              </p:cNvPr>
              <p:cNvSpPr/>
              <p:nvPr/>
            </p:nvSpPr>
            <p:spPr>
              <a:xfrm>
                <a:off x="10281840" y="2031106"/>
                <a:ext cx="566105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32" name="직사각형 5131">
                <a:extLst>
                  <a:ext uri="{FF2B5EF4-FFF2-40B4-BE49-F238E27FC236}">
                    <a16:creationId xmlns:a16="http://schemas.microsoft.com/office/drawing/2014/main" id="{653F9EEC-3295-1540-307D-DDB2227107AA}"/>
                  </a:ext>
                </a:extLst>
              </p:cNvPr>
              <p:cNvSpPr/>
              <p:nvPr/>
            </p:nvSpPr>
            <p:spPr>
              <a:xfrm>
                <a:off x="10281839" y="2352040"/>
                <a:ext cx="566105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33" name="직사각형 5132">
                <a:extLst>
                  <a:ext uri="{FF2B5EF4-FFF2-40B4-BE49-F238E27FC236}">
                    <a16:creationId xmlns:a16="http://schemas.microsoft.com/office/drawing/2014/main" id="{F25E2A91-6EB4-D699-A349-C91F3357614C}"/>
                  </a:ext>
                </a:extLst>
              </p:cNvPr>
              <p:cNvSpPr/>
              <p:nvPr/>
            </p:nvSpPr>
            <p:spPr>
              <a:xfrm>
                <a:off x="10281840" y="2670277"/>
                <a:ext cx="566105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34" name="직사각형 5133">
                <a:extLst>
                  <a:ext uri="{FF2B5EF4-FFF2-40B4-BE49-F238E27FC236}">
                    <a16:creationId xmlns:a16="http://schemas.microsoft.com/office/drawing/2014/main" id="{AD720782-31BA-AC27-1090-D4DE3B63B7CF}"/>
                  </a:ext>
                </a:extLst>
              </p:cNvPr>
              <p:cNvSpPr/>
              <p:nvPr/>
            </p:nvSpPr>
            <p:spPr>
              <a:xfrm>
                <a:off x="10281839" y="2991211"/>
                <a:ext cx="566105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56E9291-BA3E-E2C2-C1F5-A1F8DF19C60E}"/>
                  </a:ext>
                </a:extLst>
              </p:cNvPr>
              <p:cNvSpPr/>
              <p:nvPr/>
            </p:nvSpPr>
            <p:spPr>
              <a:xfrm>
                <a:off x="4112545" y="1691378"/>
                <a:ext cx="1078233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lt1"/>
                    </a:solidFill>
                  </a:rPr>
                  <a:t>카메라 </a:t>
                </a:r>
                <a:r>
                  <a:rPr lang="ko-KR" altLang="en-US" sz="1000" dirty="0"/>
                  <a:t>이름</a:t>
                </a:r>
                <a:endParaRPr lang="ko-KR" altLang="en-US" sz="10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772E0B2-7E38-3350-117D-2A07CFA3A202}"/>
                  </a:ext>
                </a:extLst>
              </p:cNvPr>
              <p:cNvSpPr/>
              <p:nvPr/>
            </p:nvSpPr>
            <p:spPr>
              <a:xfrm>
                <a:off x="5208707" y="1691390"/>
                <a:ext cx="887507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lt1"/>
                    </a:solidFill>
                  </a:rPr>
                  <a:t>카메라 </a:t>
                </a:r>
                <a:r>
                  <a:rPr lang="ko-KR" altLang="en-US" sz="1000" dirty="0"/>
                  <a:t>타입</a:t>
                </a:r>
                <a:endParaRPr lang="ko-KR" altLang="en-US" sz="10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727B33D-50E8-BD29-D3F5-F9D2DB1EECF9}"/>
                  </a:ext>
                </a:extLst>
              </p:cNvPr>
              <p:cNvSpPr/>
              <p:nvPr/>
            </p:nvSpPr>
            <p:spPr>
              <a:xfrm>
                <a:off x="6114143" y="1691377"/>
                <a:ext cx="1078233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lt1"/>
                    </a:solidFill>
                  </a:rPr>
                  <a:t>IP</a:t>
                </a:r>
                <a:endParaRPr lang="ko-KR" altLang="en-US" sz="10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8460D07-8938-6E5C-BC3B-2FD414A690C0}"/>
                  </a:ext>
                </a:extLst>
              </p:cNvPr>
              <p:cNvSpPr/>
              <p:nvPr/>
            </p:nvSpPr>
            <p:spPr>
              <a:xfrm>
                <a:off x="7210305" y="1691377"/>
                <a:ext cx="504492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lt1"/>
                    </a:solidFill>
                  </a:rPr>
                  <a:t>PORT</a:t>
                </a:r>
                <a:endParaRPr lang="ko-KR" altLang="en-US" sz="10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48E0E87-4815-0B02-47D1-E6133616CF7A}"/>
                  </a:ext>
                </a:extLst>
              </p:cNvPr>
              <p:cNvSpPr/>
              <p:nvPr/>
            </p:nvSpPr>
            <p:spPr>
              <a:xfrm>
                <a:off x="7732726" y="1691377"/>
                <a:ext cx="1078233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lt1"/>
                    </a:solidFill>
                  </a:rPr>
                  <a:t>ID</a:t>
                </a:r>
                <a:endParaRPr lang="ko-KR" altLang="en-US" sz="10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2261241-D3F5-755E-689F-27B37AD830E2}"/>
                  </a:ext>
                </a:extLst>
              </p:cNvPr>
              <p:cNvSpPr/>
              <p:nvPr/>
            </p:nvSpPr>
            <p:spPr>
              <a:xfrm>
                <a:off x="8828887" y="1691377"/>
                <a:ext cx="844243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lt1"/>
                    </a:solidFill>
                  </a:rPr>
                  <a:t>PASSWD</a:t>
                </a:r>
                <a:endParaRPr lang="ko-KR" altLang="en-US" sz="10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BD3D4DA-2D7E-F15F-852F-FB14F090290E}"/>
                  </a:ext>
                </a:extLst>
              </p:cNvPr>
              <p:cNvSpPr/>
              <p:nvPr/>
            </p:nvSpPr>
            <p:spPr>
              <a:xfrm>
                <a:off x="2981762" y="1691378"/>
                <a:ext cx="540350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lt1"/>
                    </a:solidFill>
                  </a:rPr>
                  <a:t>채널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B00DF74-8C30-A5E4-EC57-1C5E801CFC2D}"/>
                  </a:ext>
                </a:extLst>
              </p:cNvPr>
              <p:cNvSpPr/>
              <p:nvPr/>
            </p:nvSpPr>
            <p:spPr>
              <a:xfrm>
                <a:off x="3555501" y="1691377"/>
                <a:ext cx="522421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lt1"/>
                    </a:solidFill>
                  </a:rPr>
                  <a:t>ID</a:t>
                </a:r>
                <a:endParaRPr lang="ko-KR" altLang="en-US" sz="10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0E2B127-75F8-3D12-34AC-1CD9B775C5B9}"/>
                  </a:ext>
                </a:extLst>
              </p:cNvPr>
              <p:cNvSpPr/>
              <p:nvPr/>
            </p:nvSpPr>
            <p:spPr>
              <a:xfrm>
                <a:off x="4112545" y="2031107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test1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0164845-C4A1-27A6-7315-96BCA865C4FA}"/>
                  </a:ext>
                </a:extLst>
              </p:cNvPr>
              <p:cNvSpPr/>
              <p:nvPr/>
            </p:nvSpPr>
            <p:spPr>
              <a:xfrm>
                <a:off x="5208707" y="2031119"/>
                <a:ext cx="88750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일반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48F8467-61EF-A400-11BB-A6FEC57978BD}"/>
                  </a:ext>
                </a:extLst>
              </p:cNvPr>
              <p:cNvSpPr/>
              <p:nvPr/>
            </p:nvSpPr>
            <p:spPr>
              <a:xfrm>
                <a:off x="6114143" y="2031106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192.168.0.120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6E53FB3-2232-778C-5EDA-CF47B08AA2E2}"/>
                  </a:ext>
                </a:extLst>
              </p:cNvPr>
              <p:cNvSpPr/>
              <p:nvPr/>
            </p:nvSpPr>
            <p:spPr>
              <a:xfrm>
                <a:off x="7210305" y="2031106"/>
                <a:ext cx="504492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554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7636DF4-BA96-F6BE-140E-38A46B274844}"/>
                  </a:ext>
                </a:extLst>
              </p:cNvPr>
              <p:cNvSpPr/>
              <p:nvPr/>
            </p:nvSpPr>
            <p:spPr>
              <a:xfrm>
                <a:off x="7732726" y="2031106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root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B78CCA4-334F-806B-D8D1-D167FF07A06C}"/>
                  </a:ext>
                </a:extLst>
              </p:cNvPr>
              <p:cNvSpPr/>
              <p:nvPr/>
            </p:nvSpPr>
            <p:spPr>
              <a:xfrm>
                <a:off x="8828887" y="2031106"/>
                <a:ext cx="84424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*****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03CE440-78BA-ADD8-28DC-411820D5A548}"/>
                  </a:ext>
                </a:extLst>
              </p:cNvPr>
              <p:cNvSpPr/>
              <p:nvPr/>
            </p:nvSpPr>
            <p:spPr>
              <a:xfrm>
                <a:off x="2981762" y="2031107"/>
                <a:ext cx="540350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1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474D977-4B84-2B7C-5553-88013129874B}"/>
                  </a:ext>
                </a:extLst>
              </p:cNvPr>
              <p:cNvSpPr/>
              <p:nvPr/>
            </p:nvSpPr>
            <p:spPr>
              <a:xfrm>
                <a:off x="3555501" y="2031106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1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039D9CF-D575-3768-CE2E-C8BFA080AE02}"/>
                  </a:ext>
                </a:extLst>
              </p:cNvPr>
              <p:cNvSpPr/>
              <p:nvPr/>
            </p:nvSpPr>
            <p:spPr>
              <a:xfrm>
                <a:off x="4112544" y="2352041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test2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716026C-E07E-D3C0-313D-7B0C0B1C67D0}"/>
                  </a:ext>
                </a:extLst>
              </p:cNvPr>
              <p:cNvSpPr/>
              <p:nvPr/>
            </p:nvSpPr>
            <p:spPr>
              <a:xfrm>
                <a:off x="5208706" y="2352053"/>
                <a:ext cx="88750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열화상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96050AB-5351-EF71-9BDF-711F042CBA20}"/>
                  </a:ext>
                </a:extLst>
              </p:cNvPr>
              <p:cNvSpPr/>
              <p:nvPr/>
            </p:nvSpPr>
            <p:spPr>
              <a:xfrm>
                <a:off x="6114142" y="2352040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192.168.0.130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B517FDC-3E42-B001-DB91-9B6D2C3F8114}"/>
                  </a:ext>
                </a:extLst>
              </p:cNvPr>
              <p:cNvSpPr/>
              <p:nvPr/>
            </p:nvSpPr>
            <p:spPr>
              <a:xfrm>
                <a:off x="7210304" y="2352040"/>
                <a:ext cx="504492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554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3A4BE3B-2031-E993-7227-E28F437AAA4E}"/>
                  </a:ext>
                </a:extLst>
              </p:cNvPr>
              <p:cNvSpPr/>
              <p:nvPr/>
            </p:nvSpPr>
            <p:spPr>
              <a:xfrm>
                <a:off x="7732725" y="2352040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root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7C41D99-8FCC-E8AA-9D8A-9CF46022AEB0}"/>
                  </a:ext>
                </a:extLst>
              </p:cNvPr>
              <p:cNvSpPr/>
              <p:nvPr/>
            </p:nvSpPr>
            <p:spPr>
              <a:xfrm>
                <a:off x="8828886" y="2352040"/>
                <a:ext cx="84424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*****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78109FA-9F6C-6DC8-A820-911AC207825C}"/>
                  </a:ext>
                </a:extLst>
              </p:cNvPr>
              <p:cNvSpPr/>
              <p:nvPr/>
            </p:nvSpPr>
            <p:spPr>
              <a:xfrm>
                <a:off x="2981761" y="2352041"/>
                <a:ext cx="540350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2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9559E81-D944-DA68-221A-7BD62B7BD063}"/>
                  </a:ext>
                </a:extLst>
              </p:cNvPr>
              <p:cNvSpPr/>
              <p:nvPr/>
            </p:nvSpPr>
            <p:spPr>
              <a:xfrm>
                <a:off x="3555500" y="2352040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2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671A4C8-791F-9239-6833-147661E7E2B9}"/>
                  </a:ext>
                </a:extLst>
              </p:cNvPr>
              <p:cNvSpPr/>
              <p:nvPr/>
            </p:nvSpPr>
            <p:spPr>
              <a:xfrm>
                <a:off x="4112545" y="2670278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test1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0313970-8975-E522-435D-5BC036B974FB}"/>
                  </a:ext>
                </a:extLst>
              </p:cNvPr>
              <p:cNvSpPr/>
              <p:nvPr/>
            </p:nvSpPr>
            <p:spPr>
              <a:xfrm>
                <a:off x="5208707" y="2670290"/>
                <a:ext cx="88750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일반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7A7335-6F67-26EA-44DC-356C1B1FE0F9}"/>
                  </a:ext>
                </a:extLst>
              </p:cNvPr>
              <p:cNvSpPr/>
              <p:nvPr/>
            </p:nvSpPr>
            <p:spPr>
              <a:xfrm>
                <a:off x="6114143" y="2670277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192.168.0.140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5BB2D79-074A-3878-65CB-A086D33A3650}"/>
                  </a:ext>
                </a:extLst>
              </p:cNvPr>
              <p:cNvSpPr/>
              <p:nvPr/>
            </p:nvSpPr>
            <p:spPr>
              <a:xfrm>
                <a:off x="7210305" y="2670277"/>
                <a:ext cx="504492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554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38FFF89-7196-A282-91CD-EE46B729BF37}"/>
                  </a:ext>
                </a:extLst>
              </p:cNvPr>
              <p:cNvSpPr/>
              <p:nvPr/>
            </p:nvSpPr>
            <p:spPr>
              <a:xfrm>
                <a:off x="7732726" y="2670277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root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8D8C005-384A-A04A-11CC-2D0119A0E837}"/>
                  </a:ext>
                </a:extLst>
              </p:cNvPr>
              <p:cNvSpPr/>
              <p:nvPr/>
            </p:nvSpPr>
            <p:spPr>
              <a:xfrm>
                <a:off x="8828887" y="2670277"/>
                <a:ext cx="84424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*****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BED7F9B-5FA5-8428-9604-8517C7C7759D}"/>
                  </a:ext>
                </a:extLst>
              </p:cNvPr>
              <p:cNvSpPr/>
              <p:nvPr/>
            </p:nvSpPr>
            <p:spPr>
              <a:xfrm>
                <a:off x="2981762" y="2670278"/>
                <a:ext cx="540350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3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54E804B-32E8-395B-F913-F144E5862553}"/>
                  </a:ext>
                </a:extLst>
              </p:cNvPr>
              <p:cNvSpPr/>
              <p:nvPr/>
            </p:nvSpPr>
            <p:spPr>
              <a:xfrm>
                <a:off x="3555501" y="2670277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3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28479E1-5084-991C-075C-ECC54583BE55}"/>
                  </a:ext>
                </a:extLst>
              </p:cNvPr>
              <p:cNvSpPr/>
              <p:nvPr/>
            </p:nvSpPr>
            <p:spPr>
              <a:xfrm>
                <a:off x="4112544" y="2991212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test1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E4AB451-33D2-5E4A-9EFB-0461D5F508A2}"/>
                  </a:ext>
                </a:extLst>
              </p:cNvPr>
              <p:cNvSpPr/>
              <p:nvPr/>
            </p:nvSpPr>
            <p:spPr>
              <a:xfrm>
                <a:off x="5208706" y="2991224"/>
                <a:ext cx="88750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일반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D148660-D496-5710-1208-84A0742288DC}"/>
                  </a:ext>
                </a:extLst>
              </p:cNvPr>
              <p:cNvSpPr/>
              <p:nvPr/>
            </p:nvSpPr>
            <p:spPr>
              <a:xfrm>
                <a:off x="6114142" y="2991211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192.168.0.150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959CA0F-8F9B-3CFC-E89A-68F5C809250E}"/>
                  </a:ext>
                </a:extLst>
              </p:cNvPr>
              <p:cNvSpPr/>
              <p:nvPr/>
            </p:nvSpPr>
            <p:spPr>
              <a:xfrm>
                <a:off x="7210304" y="2991211"/>
                <a:ext cx="504492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554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AEB75C3-9064-6A23-E348-089B82841324}"/>
                  </a:ext>
                </a:extLst>
              </p:cNvPr>
              <p:cNvSpPr/>
              <p:nvPr/>
            </p:nvSpPr>
            <p:spPr>
              <a:xfrm>
                <a:off x="7732725" y="2991211"/>
                <a:ext cx="107823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root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3521720-4892-8B29-D04B-69F53D2CA0BF}"/>
                  </a:ext>
                </a:extLst>
              </p:cNvPr>
              <p:cNvSpPr/>
              <p:nvPr/>
            </p:nvSpPr>
            <p:spPr>
              <a:xfrm>
                <a:off x="8828886" y="2991211"/>
                <a:ext cx="844243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>
                    <a:solidFill>
                      <a:schemeClr val="tx1"/>
                    </a:solidFill>
                  </a:rPr>
                  <a:t>*****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EA61D50-6E67-2E54-E1E8-38BDAA458346}"/>
                  </a:ext>
                </a:extLst>
              </p:cNvPr>
              <p:cNvSpPr/>
              <p:nvPr/>
            </p:nvSpPr>
            <p:spPr>
              <a:xfrm>
                <a:off x="2981761" y="2991212"/>
                <a:ext cx="540350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74E5DBE-D2BA-EB48-019D-8A51F0D29A29}"/>
                  </a:ext>
                </a:extLst>
              </p:cNvPr>
              <p:cNvSpPr/>
              <p:nvPr/>
            </p:nvSpPr>
            <p:spPr>
              <a:xfrm>
                <a:off x="3555500" y="2991211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4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E1B65B2-2534-C3B8-7252-EEDF469A8296}"/>
                  </a:ext>
                </a:extLst>
              </p:cNvPr>
              <p:cNvSpPr/>
              <p:nvPr/>
            </p:nvSpPr>
            <p:spPr>
              <a:xfrm>
                <a:off x="10284945" y="1691377"/>
                <a:ext cx="566105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lt1"/>
                    </a:solidFill>
                  </a:rPr>
                  <a:t>재시작</a:t>
                </a:r>
              </a:p>
            </p:txBody>
          </p:sp>
          <p:pic>
            <p:nvPicPr>
              <p:cNvPr id="5122" name="Picture 2" descr="윈도우7,10 - 전원, 재부팅 버튼 만들기">
                <a:extLst>
                  <a:ext uri="{FF2B5EF4-FFF2-40B4-BE49-F238E27FC236}">
                    <a16:creationId xmlns:a16="http://schemas.microsoft.com/office/drawing/2014/main" id="{5F99258A-0904-67A9-97F3-28099E5B22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1416" y="2062054"/>
                <a:ext cx="219595" cy="219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" descr="윈도우7,10 - 전원, 재부팅 버튼 만들기">
                <a:extLst>
                  <a:ext uri="{FF2B5EF4-FFF2-40B4-BE49-F238E27FC236}">
                    <a16:creationId xmlns:a16="http://schemas.microsoft.com/office/drawing/2014/main" id="{2570BD62-C215-C533-FED9-5417CF0A18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1416" y="2382089"/>
                <a:ext cx="219595" cy="219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윈도우7,10 - 전원, 재부팅 버튼 만들기">
                <a:extLst>
                  <a:ext uri="{FF2B5EF4-FFF2-40B4-BE49-F238E27FC236}">
                    <a16:creationId xmlns:a16="http://schemas.microsoft.com/office/drawing/2014/main" id="{9763A973-4058-1DCA-B888-07FC85EDFF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1416" y="2702124"/>
                <a:ext cx="219595" cy="219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0" name="Picture 2" descr="윈도우7,10 - 전원, 재부팅 버튼 만들기">
                <a:extLst>
                  <a:ext uri="{FF2B5EF4-FFF2-40B4-BE49-F238E27FC236}">
                    <a16:creationId xmlns:a16="http://schemas.microsoft.com/office/drawing/2014/main" id="{E45287B1-678A-2861-5F63-DD74079DBF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1416" y="3022159"/>
                <a:ext cx="219595" cy="219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21" name="직사각형 5120">
                <a:extLst>
                  <a:ext uri="{FF2B5EF4-FFF2-40B4-BE49-F238E27FC236}">
                    <a16:creationId xmlns:a16="http://schemas.microsoft.com/office/drawing/2014/main" id="{00560545-5736-5C2A-49EC-09BA4059C6BF}"/>
                  </a:ext>
                </a:extLst>
              </p:cNvPr>
              <p:cNvSpPr/>
              <p:nvPr/>
            </p:nvSpPr>
            <p:spPr>
              <a:xfrm>
                <a:off x="9720580" y="1691377"/>
                <a:ext cx="522421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lt1"/>
                    </a:solidFill>
                  </a:rPr>
                  <a:t>연결</a:t>
                </a:r>
              </a:p>
            </p:txBody>
          </p:sp>
          <p:sp>
            <p:nvSpPr>
              <p:cNvPr id="5123" name="직사각형 5122">
                <a:extLst>
                  <a:ext uri="{FF2B5EF4-FFF2-40B4-BE49-F238E27FC236}">
                    <a16:creationId xmlns:a16="http://schemas.microsoft.com/office/drawing/2014/main" id="{5DD8977F-AC5F-A52B-4482-F02B1DB745A3}"/>
                  </a:ext>
                </a:extLst>
              </p:cNvPr>
              <p:cNvSpPr/>
              <p:nvPr/>
            </p:nvSpPr>
            <p:spPr>
              <a:xfrm>
                <a:off x="9720580" y="2031106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24" name="직사각형 5123">
                <a:extLst>
                  <a:ext uri="{FF2B5EF4-FFF2-40B4-BE49-F238E27FC236}">
                    <a16:creationId xmlns:a16="http://schemas.microsoft.com/office/drawing/2014/main" id="{A6309CC8-6C04-0567-E191-B6929F00266C}"/>
                  </a:ext>
                </a:extLst>
              </p:cNvPr>
              <p:cNvSpPr/>
              <p:nvPr/>
            </p:nvSpPr>
            <p:spPr>
              <a:xfrm>
                <a:off x="9720579" y="2352040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25" name="직사각형 5124">
                <a:extLst>
                  <a:ext uri="{FF2B5EF4-FFF2-40B4-BE49-F238E27FC236}">
                    <a16:creationId xmlns:a16="http://schemas.microsoft.com/office/drawing/2014/main" id="{58BC6F4F-F7CB-04CD-51FF-E77EB9DB473A}"/>
                  </a:ext>
                </a:extLst>
              </p:cNvPr>
              <p:cNvSpPr/>
              <p:nvPr/>
            </p:nvSpPr>
            <p:spPr>
              <a:xfrm>
                <a:off x="9720580" y="2670277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26" name="직사각형 5125">
                <a:extLst>
                  <a:ext uri="{FF2B5EF4-FFF2-40B4-BE49-F238E27FC236}">
                    <a16:creationId xmlns:a16="http://schemas.microsoft.com/office/drawing/2014/main" id="{DD456FD7-7F1F-11AB-CB24-46E79E3C6EDA}"/>
                  </a:ext>
                </a:extLst>
              </p:cNvPr>
              <p:cNvSpPr/>
              <p:nvPr/>
            </p:nvSpPr>
            <p:spPr>
              <a:xfrm>
                <a:off x="9720579" y="2991211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27" name="Picture 4" descr="30 + 무료 체크 아이콘 &amp; 체크 이미지 - Pixabay">
                <a:extLst>
                  <a:ext uri="{FF2B5EF4-FFF2-40B4-BE49-F238E27FC236}">
                    <a16:creationId xmlns:a16="http://schemas.microsoft.com/office/drawing/2014/main" id="{588D45A3-7483-4372-B561-D2B4A955A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596" y="2082944"/>
                <a:ext cx="197227" cy="197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4" descr="30 + 무료 체크 아이콘 &amp; 체크 이미지 - Pixabay">
                <a:extLst>
                  <a:ext uri="{FF2B5EF4-FFF2-40B4-BE49-F238E27FC236}">
                    <a16:creationId xmlns:a16="http://schemas.microsoft.com/office/drawing/2014/main" id="{3440333B-AE38-5D85-469F-41A016C38C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2596" y="2414454"/>
                <a:ext cx="197227" cy="197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9" name="Picture 4" descr="30 + 무료 체크 아이콘 &amp; 체크 이미지 - Pixabay">
                <a:extLst>
                  <a:ext uri="{FF2B5EF4-FFF2-40B4-BE49-F238E27FC236}">
                    <a16:creationId xmlns:a16="http://schemas.microsoft.com/office/drawing/2014/main" id="{453B8307-AAFB-58E7-4E71-084795D210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596" y="2734488"/>
                <a:ext cx="197227" cy="197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0" name="Picture 4" descr="30 + 무료 체크 아이콘 &amp; 체크 이미지 - Pixabay">
                <a:extLst>
                  <a:ext uri="{FF2B5EF4-FFF2-40B4-BE49-F238E27FC236}">
                    <a16:creationId xmlns:a16="http://schemas.microsoft.com/office/drawing/2014/main" id="{D8F5B1A5-C25A-4484-B1A7-AC65D82CA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2596" y="3065998"/>
                <a:ext cx="197227" cy="197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67" name="직사각형 5166">
                <a:extLst>
                  <a:ext uri="{FF2B5EF4-FFF2-40B4-BE49-F238E27FC236}">
                    <a16:creationId xmlns:a16="http://schemas.microsoft.com/office/drawing/2014/main" id="{0CA2EFB4-9D31-AD9A-B205-D2503F618972}"/>
                  </a:ext>
                </a:extLst>
              </p:cNvPr>
              <p:cNvSpPr/>
              <p:nvPr/>
            </p:nvSpPr>
            <p:spPr>
              <a:xfrm>
                <a:off x="10891808" y="1691377"/>
                <a:ext cx="522421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lt1"/>
                    </a:solidFill>
                  </a:rPr>
                  <a:t>삭제</a:t>
                </a:r>
              </a:p>
            </p:txBody>
          </p:sp>
          <p:sp>
            <p:nvSpPr>
              <p:cNvPr id="5168" name="직사각형 5167">
                <a:extLst>
                  <a:ext uri="{FF2B5EF4-FFF2-40B4-BE49-F238E27FC236}">
                    <a16:creationId xmlns:a16="http://schemas.microsoft.com/office/drawing/2014/main" id="{15EA8797-AD4D-37C9-AD5B-E2EF864676AB}"/>
                  </a:ext>
                </a:extLst>
              </p:cNvPr>
              <p:cNvSpPr/>
              <p:nvPr/>
            </p:nvSpPr>
            <p:spPr>
              <a:xfrm>
                <a:off x="10891808" y="2031106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69" name="직사각형 5168">
                <a:extLst>
                  <a:ext uri="{FF2B5EF4-FFF2-40B4-BE49-F238E27FC236}">
                    <a16:creationId xmlns:a16="http://schemas.microsoft.com/office/drawing/2014/main" id="{19C24428-2FB2-3BD2-B579-FD53CC95D8E7}"/>
                  </a:ext>
                </a:extLst>
              </p:cNvPr>
              <p:cNvSpPr/>
              <p:nvPr/>
            </p:nvSpPr>
            <p:spPr>
              <a:xfrm>
                <a:off x="10891807" y="2352040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70" name="직사각형 5169">
                <a:extLst>
                  <a:ext uri="{FF2B5EF4-FFF2-40B4-BE49-F238E27FC236}">
                    <a16:creationId xmlns:a16="http://schemas.microsoft.com/office/drawing/2014/main" id="{D54DE1E9-F0E8-2CD2-84F0-4C8034FC7AE4}"/>
                  </a:ext>
                </a:extLst>
              </p:cNvPr>
              <p:cNvSpPr/>
              <p:nvPr/>
            </p:nvSpPr>
            <p:spPr>
              <a:xfrm>
                <a:off x="10891808" y="2670277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71" name="직사각형 5170">
                <a:extLst>
                  <a:ext uri="{FF2B5EF4-FFF2-40B4-BE49-F238E27FC236}">
                    <a16:creationId xmlns:a16="http://schemas.microsoft.com/office/drawing/2014/main" id="{04822302-6011-DF93-6DEC-9D777CD2BFB5}"/>
                  </a:ext>
                </a:extLst>
              </p:cNvPr>
              <p:cNvSpPr/>
              <p:nvPr/>
            </p:nvSpPr>
            <p:spPr>
              <a:xfrm>
                <a:off x="10891807" y="2991211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76" name="Picture 8" descr="저장소 삭제 - 무료 개 아이콘">
                <a:extLst>
                  <a:ext uri="{FF2B5EF4-FFF2-40B4-BE49-F238E27FC236}">
                    <a16:creationId xmlns:a16="http://schemas.microsoft.com/office/drawing/2014/main" id="{C4027458-2B37-7195-AC6F-589579A3CE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6122" y="2069003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77" name="Picture 8" descr="저장소 삭제 - 무료 개 아이콘">
                <a:extLst>
                  <a:ext uri="{FF2B5EF4-FFF2-40B4-BE49-F238E27FC236}">
                    <a16:creationId xmlns:a16="http://schemas.microsoft.com/office/drawing/2014/main" id="{368FA0AE-994C-D6ED-9F9C-C36490B71E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57521" y="2384991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78" name="Picture 8" descr="저장소 삭제 - 무료 개 아이콘">
                <a:extLst>
                  <a:ext uri="{FF2B5EF4-FFF2-40B4-BE49-F238E27FC236}">
                    <a16:creationId xmlns:a16="http://schemas.microsoft.com/office/drawing/2014/main" id="{3158B343-4EED-EEB2-999A-1E8720EB9D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6121" y="2687761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79" name="Picture 8" descr="저장소 삭제 - 무료 개 아이콘">
                <a:extLst>
                  <a:ext uri="{FF2B5EF4-FFF2-40B4-BE49-F238E27FC236}">
                    <a16:creationId xmlns:a16="http://schemas.microsoft.com/office/drawing/2014/main" id="{38D880F0-935A-F896-A775-611366866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46121" y="3027965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769364-4AFF-7A72-7E5D-93E81388B735}"/>
              </a:ext>
            </a:extLst>
          </p:cNvPr>
          <p:cNvSpPr/>
          <p:nvPr/>
        </p:nvSpPr>
        <p:spPr>
          <a:xfrm>
            <a:off x="10487143" y="1290257"/>
            <a:ext cx="1184904" cy="2138743"/>
          </a:xfrm>
          <a:prstGeom prst="rect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</a:t>
            </a:r>
            <a:endParaRPr lang="en-US" altLang="ko-KR" dirty="0"/>
          </a:p>
          <a:p>
            <a:pPr algn="ctr"/>
            <a:r>
              <a:rPr lang="ko-KR" altLang="en-US" dirty="0"/>
              <a:t>비활성화</a:t>
            </a:r>
            <a:endParaRPr lang="en-US" altLang="ko-KR" dirty="0"/>
          </a:p>
          <a:p>
            <a:pPr algn="ctr"/>
            <a:r>
              <a:rPr lang="en-US" altLang="ko-KR" dirty="0"/>
              <a:t>(2</a:t>
            </a:r>
            <a:r>
              <a:rPr lang="ko-KR" altLang="en-US" dirty="0" err="1"/>
              <a:t>차기능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272D4C-3AB0-2D33-81D3-4B2D043AA6B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AAF681-3C8A-047B-A27A-E6F0914020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49"/>
          <a:stretch/>
        </p:blipFill>
        <p:spPr>
          <a:xfrm>
            <a:off x="-560" y="642827"/>
            <a:ext cx="12192000" cy="59208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381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5" name="그룹 5164">
            <a:extLst>
              <a:ext uri="{FF2B5EF4-FFF2-40B4-BE49-F238E27FC236}">
                <a16:creationId xmlns:a16="http://schemas.microsoft.com/office/drawing/2014/main" id="{792E049D-DF0D-FE09-5517-E57A2AA3D1BE}"/>
              </a:ext>
            </a:extLst>
          </p:cNvPr>
          <p:cNvGrpSpPr/>
          <p:nvPr/>
        </p:nvGrpSpPr>
        <p:grpSpPr>
          <a:xfrm>
            <a:off x="2429435" y="784726"/>
            <a:ext cx="9762565" cy="2559652"/>
            <a:chOff x="2429435" y="784726"/>
            <a:chExt cx="9762565" cy="2559652"/>
          </a:xfrm>
        </p:grpSpPr>
        <p:sp>
          <p:nvSpPr>
            <p:cNvPr id="5166" name="직사각형 5165">
              <a:extLst>
                <a:ext uri="{FF2B5EF4-FFF2-40B4-BE49-F238E27FC236}">
                  <a16:creationId xmlns:a16="http://schemas.microsoft.com/office/drawing/2014/main" id="{1C45FF20-F78D-E7BD-3750-99ABD71B7FC4}"/>
                </a:ext>
              </a:extLst>
            </p:cNvPr>
            <p:cNvSpPr/>
            <p:nvPr/>
          </p:nvSpPr>
          <p:spPr>
            <a:xfrm>
              <a:off x="2523322" y="784726"/>
              <a:ext cx="1475334" cy="286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카메라 관리</a:t>
              </a:r>
            </a:p>
          </p:txBody>
        </p:sp>
        <p:cxnSp>
          <p:nvCxnSpPr>
            <p:cNvPr id="5167" name="직선 연결선 5166">
              <a:extLst>
                <a:ext uri="{FF2B5EF4-FFF2-40B4-BE49-F238E27FC236}">
                  <a16:creationId xmlns:a16="http://schemas.microsoft.com/office/drawing/2014/main" id="{1C55330A-278F-18C8-59B0-B06C0CD8A31A}"/>
                </a:ext>
              </a:extLst>
            </p:cNvPr>
            <p:cNvCxnSpPr>
              <a:cxnSpLocks/>
            </p:cNvCxnSpPr>
            <p:nvPr/>
          </p:nvCxnSpPr>
          <p:spPr>
            <a:xfrm>
              <a:off x="2429435" y="1126964"/>
              <a:ext cx="9762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68" name="그룹 5167">
              <a:extLst>
                <a:ext uri="{FF2B5EF4-FFF2-40B4-BE49-F238E27FC236}">
                  <a16:creationId xmlns:a16="http://schemas.microsoft.com/office/drawing/2014/main" id="{20ABAC5B-13E1-B869-D81A-05218BF8E7BA}"/>
                </a:ext>
              </a:extLst>
            </p:cNvPr>
            <p:cNvGrpSpPr/>
            <p:nvPr/>
          </p:nvGrpSpPr>
          <p:grpSpPr>
            <a:xfrm>
              <a:off x="2596379" y="1361046"/>
              <a:ext cx="8432468" cy="1983332"/>
              <a:chOff x="2596379" y="1361046"/>
              <a:chExt cx="8432468" cy="1983332"/>
            </a:xfrm>
          </p:grpSpPr>
          <p:sp>
            <p:nvSpPr>
              <p:cNvPr id="5170" name="직사각형 5169">
                <a:extLst>
                  <a:ext uri="{FF2B5EF4-FFF2-40B4-BE49-F238E27FC236}">
                    <a16:creationId xmlns:a16="http://schemas.microsoft.com/office/drawing/2014/main" id="{DD02ABF5-F0DE-1F21-2A15-A28736306CD4}"/>
                  </a:ext>
                </a:extLst>
              </p:cNvPr>
              <p:cNvSpPr/>
              <p:nvPr/>
            </p:nvSpPr>
            <p:spPr>
              <a:xfrm>
                <a:off x="2602447" y="1361046"/>
                <a:ext cx="953053" cy="28688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</a:rPr>
                  <a:t>카메라 목록</a:t>
                </a:r>
              </a:p>
            </p:txBody>
          </p:sp>
          <p:sp>
            <p:nvSpPr>
              <p:cNvPr id="5171" name="직사각형 5170">
                <a:extLst>
                  <a:ext uri="{FF2B5EF4-FFF2-40B4-BE49-F238E27FC236}">
                    <a16:creationId xmlns:a16="http://schemas.microsoft.com/office/drawing/2014/main" id="{87CC27BE-0F7B-4E4F-FD52-199C0260F571}"/>
                  </a:ext>
                </a:extLst>
              </p:cNvPr>
              <p:cNvSpPr/>
              <p:nvPr/>
            </p:nvSpPr>
            <p:spPr>
              <a:xfrm>
                <a:off x="10075793" y="1405360"/>
                <a:ext cx="953053" cy="2868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카메라 등록</a:t>
                </a:r>
              </a:p>
            </p:txBody>
          </p:sp>
          <p:grpSp>
            <p:nvGrpSpPr>
              <p:cNvPr id="5172" name="그룹 5171">
                <a:extLst>
                  <a:ext uri="{FF2B5EF4-FFF2-40B4-BE49-F238E27FC236}">
                    <a16:creationId xmlns:a16="http://schemas.microsoft.com/office/drawing/2014/main" id="{B461CCD3-3E47-8727-492F-F4C00F2002CC}"/>
                  </a:ext>
                </a:extLst>
              </p:cNvPr>
              <p:cNvGrpSpPr/>
              <p:nvPr/>
            </p:nvGrpSpPr>
            <p:grpSpPr>
              <a:xfrm>
                <a:off x="2596379" y="1757646"/>
                <a:ext cx="8432468" cy="1586732"/>
                <a:chOff x="2981761" y="1691377"/>
                <a:chExt cx="8432468" cy="1586732"/>
              </a:xfrm>
            </p:grpSpPr>
            <p:sp>
              <p:nvSpPr>
                <p:cNvPr id="5173" name="직사각형 5172">
                  <a:extLst>
                    <a:ext uri="{FF2B5EF4-FFF2-40B4-BE49-F238E27FC236}">
                      <a16:creationId xmlns:a16="http://schemas.microsoft.com/office/drawing/2014/main" id="{274A586C-CF94-0EE8-C9C5-1BBF377A93F0}"/>
                    </a:ext>
                  </a:extLst>
                </p:cNvPr>
                <p:cNvSpPr/>
                <p:nvPr/>
              </p:nvSpPr>
              <p:spPr>
                <a:xfrm>
                  <a:off x="10281840" y="2031106"/>
                  <a:ext cx="566105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4" name="직사각형 5173">
                  <a:extLst>
                    <a:ext uri="{FF2B5EF4-FFF2-40B4-BE49-F238E27FC236}">
                      <a16:creationId xmlns:a16="http://schemas.microsoft.com/office/drawing/2014/main" id="{921D661F-C159-7B9D-C398-631A859B9F45}"/>
                    </a:ext>
                  </a:extLst>
                </p:cNvPr>
                <p:cNvSpPr/>
                <p:nvPr/>
              </p:nvSpPr>
              <p:spPr>
                <a:xfrm>
                  <a:off x="10281839" y="2352040"/>
                  <a:ext cx="566105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5" name="직사각형 5174">
                  <a:extLst>
                    <a:ext uri="{FF2B5EF4-FFF2-40B4-BE49-F238E27FC236}">
                      <a16:creationId xmlns:a16="http://schemas.microsoft.com/office/drawing/2014/main" id="{8F0818EF-BECE-4B83-2264-C825E9B04419}"/>
                    </a:ext>
                  </a:extLst>
                </p:cNvPr>
                <p:cNvSpPr/>
                <p:nvPr/>
              </p:nvSpPr>
              <p:spPr>
                <a:xfrm>
                  <a:off x="10281840" y="2670277"/>
                  <a:ext cx="566105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6" name="직사각형 5175">
                  <a:extLst>
                    <a:ext uri="{FF2B5EF4-FFF2-40B4-BE49-F238E27FC236}">
                      <a16:creationId xmlns:a16="http://schemas.microsoft.com/office/drawing/2014/main" id="{A571DF7F-9762-1C53-3B1D-997351F64C28}"/>
                    </a:ext>
                  </a:extLst>
                </p:cNvPr>
                <p:cNvSpPr/>
                <p:nvPr/>
              </p:nvSpPr>
              <p:spPr>
                <a:xfrm>
                  <a:off x="10281839" y="2991211"/>
                  <a:ext cx="566105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7" name="직사각형 5176">
                  <a:extLst>
                    <a:ext uri="{FF2B5EF4-FFF2-40B4-BE49-F238E27FC236}">
                      <a16:creationId xmlns:a16="http://schemas.microsoft.com/office/drawing/2014/main" id="{AD4DEA00-02EA-732C-0236-5262F1E336B6}"/>
                    </a:ext>
                  </a:extLst>
                </p:cNvPr>
                <p:cNvSpPr/>
                <p:nvPr/>
              </p:nvSpPr>
              <p:spPr>
                <a:xfrm>
                  <a:off x="4112545" y="1691378"/>
                  <a:ext cx="1078233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카메라 </a:t>
                  </a:r>
                  <a:r>
                    <a:rPr lang="ko-KR" altLang="en-US" sz="1000" dirty="0"/>
                    <a:t>이름</a:t>
                  </a:r>
                  <a:endParaRPr lang="ko-KR" altLang="en-US" sz="10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78" name="직사각형 5177">
                  <a:extLst>
                    <a:ext uri="{FF2B5EF4-FFF2-40B4-BE49-F238E27FC236}">
                      <a16:creationId xmlns:a16="http://schemas.microsoft.com/office/drawing/2014/main" id="{756DB0CD-010F-E2C3-2F04-4C9E5F226214}"/>
                    </a:ext>
                  </a:extLst>
                </p:cNvPr>
                <p:cNvSpPr/>
                <p:nvPr/>
              </p:nvSpPr>
              <p:spPr>
                <a:xfrm>
                  <a:off x="5208707" y="1691390"/>
                  <a:ext cx="887507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카메라 </a:t>
                  </a:r>
                  <a:r>
                    <a:rPr lang="ko-KR" altLang="en-US" sz="1000" dirty="0"/>
                    <a:t>타입</a:t>
                  </a:r>
                  <a:endParaRPr lang="ko-KR" altLang="en-US" sz="10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79" name="직사각형 5178">
                  <a:extLst>
                    <a:ext uri="{FF2B5EF4-FFF2-40B4-BE49-F238E27FC236}">
                      <a16:creationId xmlns:a16="http://schemas.microsoft.com/office/drawing/2014/main" id="{DA24399C-D6F3-7EA6-B663-49E26712AF5E}"/>
                    </a:ext>
                  </a:extLst>
                </p:cNvPr>
                <p:cNvSpPr/>
                <p:nvPr/>
              </p:nvSpPr>
              <p:spPr>
                <a:xfrm>
                  <a:off x="6114143" y="1691377"/>
                  <a:ext cx="1078233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lt1"/>
                      </a:solidFill>
                    </a:rPr>
                    <a:t>IP</a:t>
                  </a:r>
                  <a:endParaRPr lang="ko-KR" altLang="en-US" sz="10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80" name="직사각형 5179">
                  <a:extLst>
                    <a:ext uri="{FF2B5EF4-FFF2-40B4-BE49-F238E27FC236}">
                      <a16:creationId xmlns:a16="http://schemas.microsoft.com/office/drawing/2014/main" id="{9567F270-9BDD-9DA3-C022-19F38BC3E9D4}"/>
                    </a:ext>
                  </a:extLst>
                </p:cNvPr>
                <p:cNvSpPr/>
                <p:nvPr/>
              </p:nvSpPr>
              <p:spPr>
                <a:xfrm>
                  <a:off x="7210305" y="1691377"/>
                  <a:ext cx="504492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lt1"/>
                      </a:solidFill>
                    </a:rPr>
                    <a:t>PORT</a:t>
                  </a:r>
                  <a:endParaRPr lang="ko-KR" altLang="en-US" sz="10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81" name="직사각형 5180">
                  <a:extLst>
                    <a:ext uri="{FF2B5EF4-FFF2-40B4-BE49-F238E27FC236}">
                      <a16:creationId xmlns:a16="http://schemas.microsoft.com/office/drawing/2014/main" id="{CEE6D521-4339-1C62-4174-F1F28A8BBC9C}"/>
                    </a:ext>
                  </a:extLst>
                </p:cNvPr>
                <p:cNvSpPr/>
                <p:nvPr/>
              </p:nvSpPr>
              <p:spPr>
                <a:xfrm>
                  <a:off x="7732726" y="1691377"/>
                  <a:ext cx="1078233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lt1"/>
                      </a:solidFill>
                    </a:rPr>
                    <a:t>ID</a:t>
                  </a:r>
                  <a:endParaRPr lang="ko-KR" altLang="en-US" sz="10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82" name="직사각형 5181">
                  <a:extLst>
                    <a:ext uri="{FF2B5EF4-FFF2-40B4-BE49-F238E27FC236}">
                      <a16:creationId xmlns:a16="http://schemas.microsoft.com/office/drawing/2014/main" id="{D6AC95E8-87C6-4FAB-9186-03A39F863E6E}"/>
                    </a:ext>
                  </a:extLst>
                </p:cNvPr>
                <p:cNvSpPr/>
                <p:nvPr/>
              </p:nvSpPr>
              <p:spPr>
                <a:xfrm>
                  <a:off x="8828887" y="1691377"/>
                  <a:ext cx="844243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lt1"/>
                      </a:solidFill>
                    </a:rPr>
                    <a:t>PASSWD</a:t>
                  </a:r>
                  <a:endParaRPr lang="ko-KR" altLang="en-US" sz="10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83" name="직사각형 5182">
                  <a:extLst>
                    <a:ext uri="{FF2B5EF4-FFF2-40B4-BE49-F238E27FC236}">
                      <a16:creationId xmlns:a16="http://schemas.microsoft.com/office/drawing/2014/main" id="{B018BCDE-D880-70E3-FC89-5B1C169360B2}"/>
                    </a:ext>
                  </a:extLst>
                </p:cNvPr>
                <p:cNvSpPr/>
                <p:nvPr/>
              </p:nvSpPr>
              <p:spPr>
                <a:xfrm>
                  <a:off x="2981762" y="1691378"/>
                  <a:ext cx="540350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채널</a:t>
                  </a:r>
                </a:p>
              </p:txBody>
            </p:sp>
            <p:sp>
              <p:nvSpPr>
                <p:cNvPr id="5184" name="직사각형 5183">
                  <a:extLst>
                    <a:ext uri="{FF2B5EF4-FFF2-40B4-BE49-F238E27FC236}">
                      <a16:creationId xmlns:a16="http://schemas.microsoft.com/office/drawing/2014/main" id="{7877D4BF-A461-1CC6-922F-867867066B1E}"/>
                    </a:ext>
                  </a:extLst>
                </p:cNvPr>
                <p:cNvSpPr/>
                <p:nvPr/>
              </p:nvSpPr>
              <p:spPr>
                <a:xfrm>
                  <a:off x="3555501" y="1691377"/>
                  <a:ext cx="522421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lt1"/>
                      </a:solidFill>
                    </a:rPr>
                    <a:t>ID</a:t>
                  </a:r>
                  <a:endParaRPr lang="ko-KR" altLang="en-US" sz="10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85" name="직사각형 5184">
                  <a:extLst>
                    <a:ext uri="{FF2B5EF4-FFF2-40B4-BE49-F238E27FC236}">
                      <a16:creationId xmlns:a16="http://schemas.microsoft.com/office/drawing/2014/main" id="{3B2E4E8E-CDC3-5B1C-4E0C-99712173927D}"/>
                    </a:ext>
                  </a:extLst>
                </p:cNvPr>
                <p:cNvSpPr/>
                <p:nvPr/>
              </p:nvSpPr>
              <p:spPr>
                <a:xfrm>
                  <a:off x="4112545" y="2031107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test1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6" name="직사각형 5185">
                  <a:extLst>
                    <a:ext uri="{FF2B5EF4-FFF2-40B4-BE49-F238E27FC236}">
                      <a16:creationId xmlns:a16="http://schemas.microsoft.com/office/drawing/2014/main" id="{2A63D22B-43B5-D32D-DC92-3DFFE632B569}"/>
                    </a:ext>
                  </a:extLst>
                </p:cNvPr>
                <p:cNvSpPr/>
                <p:nvPr/>
              </p:nvSpPr>
              <p:spPr>
                <a:xfrm>
                  <a:off x="5208707" y="2031119"/>
                  <a:ext cx="88750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</a:rPr>
                    <a:t>일반</a:t>
                  </a:r>
                </a:p>
              </p:txBody>
            </p:sp>
            <p:sp>
              <p:nvSpPr>
                <p:cNvPr id="5187" name="직사각형 5186">
                  <a:extLst>
                    <a:ext uri="{FF2B5EF4-FFF2-40B4-BE49-F238E27FC236}">
                      <a16:creationId xmlns:a16="http://schemas.microsoft.com/office/drawing/2014/main" id="{2A198346-9030-AA6E-BDE4-FF2ABFB8DACB}"/>
                    </a:ext>
                  </a:extLst>
                </p:cNvPr>
                <p:cNvSpPr/>
                <p:nvPr/>
              </p:nvSpPr>
              <p:spPr>
                <a:xfrm>
                  <a:off x="6114143" y="2031106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192.168.0.120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8" name="직사각형 5187">
                  <a:extLst>
                    <a:ext uri="{FF2B5EF4-FFF2-40B4-BE49-F238E27FC236}">
                      <a16:creationId xmlns:a16="http://schemas.microsoft.com/office/drawing/2014/main" id="{665AC357-0378-FB12-96E3-224A52137761}"/>
                    </a:ext>
                  </a:extLst>
                </p:cNvPr>
                <p:cNvSpPr/>
                <p:nvPr/>
              </p:nvSpPr>
              <p:spPr>
                <a:xfrm>
                  <a:off x="7210305" y="2031106"/>
                  <a:ext cx="504492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554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9" name="직사각형 5188">
                  <a:extLst>
                    <a:ext uri="{FF2B5EF4-FFF2-40B4-BE49-F238E27FC236}">
                      <a16:creationId xmlns:a16="http://schemas.microsoft.com/office/drawing/2014/main" id="{DA16071A-43BC-115C-FB04-E8307C6EB68E}"/>
                    </a:ext>
                  </a:extLst>
                </p:cNvPr>
                <p:cNvSpPr/>
                <p:nvPr/>
              </p:nvSpPr>
              <p:spPr>
                <a:xfrm>
                  <a:off x="7732726" y="2031106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root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0" name="직사각형 5189">
                  <a:extLst>
                    <a:ext uri="{FF2B5EF4-FFF2-40B4-BE49-F238E27FC236}">
                      <a16:creationId xmlns:a16="http://schemas.microsoft.com/office/drawing/2014/main" id="{895DC27B-9135-21B7-27BD-62763F22C2CC}"/>
                    </a:ext>
                  </a:extLst>
                </p:cNvPr>
                <p:cNvSpPr/>
                <p:nvPr/>
              </p:nvSpPr>
              <p:spPr>
                <a:xfrm>
                  <a:off x="8828887" y="2031106"/>
                  <a:ext cx="84424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*****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1" name="직사각형 5190">
                  <a:extLst>
                    <a:ext uri="{FF2B5EF4-FFF2-40B4-BE49-F238E27FC236}">
                      <a16:creationId xmlns:a16="http://schemas.microsoft.com/office/drawing/2014/main" id="{8EDDAAE0-4F64-9C76-7C2A-0A93707EA9C2}"/>
                    </a:ext>
                  </a:extLst>
                </p:cNvPr>
                <p:cNvSpPr/>
                <p:nvPr/>
              </p:nvSpPr>
              <p:spPr>
                <a:xfrm>
                  <a:off x="2981762" y="2031107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2" name="직사각형 5191">
                  <a:extLst>
                    <a:ext uri="{FF2B5EF4-FFF2-40B4-BE49-F238E27FC236}">
                      <a16:creationId xmlns:a16="http://schemas.microsoft.com/office/drawing/2014/main" id="{31DA3B29-B5DA-72FF-8352-C18D17A1B895}"/>
                    </a:ext>
                  </a:extLst>
                </p:cNvPr>
                <p:cNvSpPr/>
                <p:nvPr/>
              </p:nvSpPr>
              <p:spPr>
                <a:xfrm>
                  <a:off x="3555501" y="2031106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3" name="직사각형 5192">
                  <a:extLst>
                    <a:ext uri="{FF2B5EF4-FFF2-40B4-BE49-F238E27FC236}">
                      <a16:creationId xmlns:a16="http://schemas.microsoft.com/office/drawing/2014/main" id="{B2693F0B-654B-20F9-D666-8693023349EB}"/>
                    </a:ext>
                  </a:extLst>
                </p:cNvPr>
                <p:cNvSpPr/>
                <p:nvPr/>
              </p:nvSpPr>
              <p:spPr>
                <a:xfrm>
                  <a:off x="4112544" y="2352041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test2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4" name="직사각형 5193">
                  <a:extLst>
                    <a:ext uri="{FF2B5EF4-FFF2-40B4-BE49-F238E27FC236}">
                      <a16:creationId xmlns:a16="http://schemas.microsoft.com/office/drawing/2014/main" id="{A5C24B46-6592-69F1-1711-93E2D199164B}"/>
                    </a:ext>
                  </a:extLst>
                </p:cNvPr>
                <p:cNvSpPr/>
                <p:nvPr/>
              </p:nvSpPr>
              <p:spPr>
                <a:xfrm>
                  <a:off x="5208706" y="2352053"/>
                  <a:ext cx="88750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</a:rPr>
                    <a:t>열화상</a:t>
                  </a:r>
                </a:p>
              </p:txBody>
            </p:sp>
            <p:sp>
              <p:nvSpPr>
                <p:cNvPr id="5195" name="직사각형 5194">
                  <a:extLst>
                    <a:ext uri="{FF2B5EF4-FFF2-40B4-BE49-F238E27FC236}">
                      <a16:creationId xmlns:a16="http://schemas.microsoft.com/office/drawing/2014/main" id="{15BCFC5D-5E99-EA5E-6DE5-7CD0A7BE12D0}"/>
                    </a:ext>
                  </a:extLst>
                </p:cNvPr>
                <p:cNvSpPr/>
                <p:nvPr/>
              </p:nvSpPr>
              <p:spPr>
                <a:xfrm>
                  <a:off x="6114142" y="2352040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192.168.0.130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6" name="직사각형 5195">
                  <a:extLst>
                    <a:ext uri="{FF2B5EF4-FFF2-40B4-BE49-F238E27FC236}">
                      <a16:creationId xmlns:a16="http://schemas.microsoft.com/office/drawing/2014/main" id="{46792C0F-3D20-32DF-3C3C-077FF8E29E34}"/>
                    </a:ext>
                  </a:extLst>
                </p:cNvPr>
                <p:cNvSpPr/>
                <p:nvPr/>
              </p:nvSpPr>
              <p:spPr>
                <a:xfrm>
                  <a:off x="7210304" y="2352040"/>
                  <a:ext cx="504492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554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7" name="직사각형 5196">
                  <a:extLst>
                    <a:ext uri="{FF2B5EF4-FFF2-40B4-BE49-F238E27FC236}">
                      <a16:creationId xmlns:a16="http://schemas.microsoft.com/office/drawing/2014/main" id="{65F2D0AB-9CA2-16A5-C94C-1223037946AE}"/>
                    </a:ext>
                  </a:extLst>
                </p:cNvPr>
                <p:cNvSpPr/>
                <p:nvPr/>
              </p:nvSpPr>
              <p:spPr>
                <a:xfrm>
                  <a:off x="7732725" y="2352040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root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8" name="직사각형 5197">
                  <a:extLst>
                    <a:ext uri="{FF2B5EF4-FFF2-40B4-BE49-F238E27FC236}">
                      <a16:creationId xmlns:a16="http://schemas.microsoft.com/office/drawing/2014/main" id="{51E1B31E-B3C0-B71E-3C69-EB4D1009862C}"/>
                    </a:ext>
                  </a:extLst>
                </p:cNvPr>
                <p:cNvSpPr/>
                <p:nvPr/>
              </p:nvSpPr>
              <p:spPr>
                <a:xfrm>
                  <a:off x="8828886" y="2352040"/>
                  <a:ext cx="84424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*****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9" name="직사각형 5198">
                  <a:extLst>
                    <a:ext uri="{FF2B5EF4-FFF2-40B4-BE49-F238E27FC236}">
                      <a16:creationId xmlns:a16="http://schemas.microsoft.com/office/drawing/2014/main" id="{804D26F7-9746-7722-248B-EED91166B6A2}"/>
                    </a:ext>
                  </a:extLst>
                </p:cNvPr>
                <p:cNvSpPr/>
                <p:nvPr/>
              </p:nvSpPr>
              <p:spPr>
                <a:xfrm>
                  <a:off x="2981761" y="2352041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0" name="직사각형 5199">
                  <a:extLst>
                    <a:ext uri="{FF2B5EF4-FFF2-40B4-BE49-F238E27FC236}">
                      <a16:creationId xmlns:a16="http://schemas.microsoft.com/office/drawing/2014/main" id="{0B750EB1-491B-0E27-30B7-C5EFF04EDFD5}"/>
                    </a:ext>
                  </a:extLst>
                </p:cNvPr>
                <p:cNvSpPr/>
                <p:nvPr/>
              </p:nvSpPr>
              <p:spPr>
                <a:xfrm>
                  <a:off x="3555500" y="2352040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1" name="직사각형 5200">
                  <a:extLst>
                    <a:ext uri="{FF2B5EF4-FFF2-40B4-BE49-F238E27FC236}">
                      <a16:creationId xmlns:a16="http://schemas.microsoft.com/office/drawing/2014/main" id="{0FC6D8FC-6161-F9AF-C722-C781669E3993}"/>
                    </a:ext>
                  </a:extLst>
                </p:cNvPr>
                <p:cNvSpPr/>
                <p:nvPr/>
              </p:nvSpPr>
              <p:spPr>
                <a:xfrm>
                  <a:off x="4112545" y="2670278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test1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2" name="직사각형 5201">
                  <a:extLst>
                    <a:ext uri="{FF2B5EF4-FFF2-40B4-BE49-F238E27FC236}">
                      <a16:creationId xmlns:a16="http://schemas.microsoft.com/office/drawing/2014/main" id="{9096213F-5D5F-F654-7A1E-751646D11F1A}"/>
                    </a:ext>
                  </a:extLst>
                </p:cNvPr>
                <p:cNvSpPr/>
                <p:nvPr/>
              </p:nvSpPr>
              <p:spPr>
                <a:xfrm>
                  <a:off x="5208707" y="2670290"/>
                  <a:ext cx="88750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</a:rPr>
                    <a:t>일반</a:t>
                  </a:r>
                </a:p>
              </p:txBody>
            </p:sp>
            <p:sp>
              <p:nvSpPr>
                <p:cNvPr id="5203" name="직사각형 5202">
                  <a:extLst>
                    <a:ext uri="{FF2B5EF4-FFF2-40B4-BE49-F238E27FC236}">
                      <a16:creationId xmlns:a16="http://schemas.microsoft.com/office/drawing/2014/main" id="{6127DFDB-696C-8E0F-6558-C091C543018B}"/>
                    </a:ext>
                  </a:extLst>
                </p:cNvPr>
                <p:cNvSpPr/>
                <p:nvPr/>
              </p:nvSpPr>
              <p:spPr>
                <a:xfrm>
                  <a:off x="6114143" y="2670277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192.168.0.140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4" name="직사각형 5203">
                  <a:extLst>
                    <a:ext uri="{FF2B5EF4-FFF2-40B4-BE49-F238E27FC236}">
                      <a16:creationId xmlns:a16="http://schemas.microsoft.com/office/drawing/2014/main" id="{9987EE55-47FF-B1AF-9495-AEABA8B7D98E}"/>
                    </a:ext>
                  </a:extLst>
                </p:cNvPr>
                <p:cNvSpPr/>
                <p:nvPr/>
              </p:nvSpPr>
              <p:spPr>
                <a:xfrm>
                  <a:off x="7210305" y="2670277"/>
                  <a:ext cx="504492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554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5" name="직사각형 5204">
                  <a:extLst>
                    <a:ext uri="{FF2B5EF4-FFF2-40B4-BE49-F238E27FC236}">
                      <a16:creationId xmlns:a16="http://schemas.microsoft.com/office/drawing/2014/main" id="{1817AAA0-1020-4A98-0BC1-57235AD971C7}"/>
                    </a:ext>
                  </a:extLst>
                </p:cNvPr>
                <p:cNvSpPr/>
                <p:nvPr/>
              </p:nvSpPr>
              <p:spPr>
                <a:xfrm>
                  <a:off x="7732726" y="2670277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root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6" name="직사각형 5205">
                  <a:extLst>
                    <a:ext uri="{FF2B5EF4-FFF2-40B4-BE49-F238E27FC236}">
                      <a16:creationId xmlns:a16="http://schemas.microsoft.com/office/drawing/2014/main" id="{7516A986-C0CA-EA1B-89DE-24A31581E81F}"/>
                    </a:ext>
                  </a:extLst>
                </p:cNvPr>
                <p:cNvSpPr/>
                <p:nvPr/>
              </p:nvSpPr>
              <p:spPr>
                <a:xfrm>
                  <a:off x="8828887" y="2670277"/>
                  <a:ext cx="84424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*****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7" name="직사각형 5206">
                  <a:extLst>
                    <a:ext uri="{FF2B5EF4-FFF2-40B4-BE49-F238E27FC236}">
                      <a16:creationId xmlns:a16="http://schemas.microsoft.com/office/drawing/2014/main" id="{B3487D25-3193-8F4D-485A-9AA3D47EC4CE}"/>
                    </a:ext>
                  </a:extLst>
                </p:cNvPr>
                <p:cNvSpPr/>
                <p:nvPr/>
              </p:nvSpPr>
              <p:spPr>
                <a:xfrm>
                  <a:off x="2981762" y="2670278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8" name="직사각형 5207">
                  <a:extLst>
                    <a:ext uri="{FF2B5EF4-FFF2-40B4-BE49-F238E27FC236}">
                      <a16:creationId xmlns:a16="http://schemas.microsoft.com/office/drawing/2014/main" id="{E92F081C-5637-03AC-EAA3-EEA211901DD9}"/>
                    </a:ext>
                  </a:extLst>
                </p:cNvPr>
                <p:cNvSpPr/>
                <p:nvPr/>
              </p:nvSpPr>
              <p:spPr>
                <a:xfrm>
                  <a:off x="3555501" y="2670277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9" name="직사각형 5208">
                  <a:extLst>
                    <a:ext uri="{FF2B5EF4-FFF2-40B4-BE49-F238E27FC236}">
                      <a16:creationId xmlns:a16="http://schemas.microsoft.com/office/drawing/2014/main" id="{9A3F6F32-F952-0D65-81EC-3637A192BE5E}"/>
                    </a:ext>
                  </a:extLst>
                </p:cNvPr>
                <p:cNvSpPr/>
                <p:nvPr/>
              </p:nvSpPr>
              <p:spPr>
                <a:xfrm>
                  <a:off x="4112544" y="2991212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test1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0" name="직사각형 5209">
                  <a:extLst>
                    <a:ext uri="{FF2B5EF4-FFF2-40B4-BE49-F238E27FC236}">
                      <a16:creationId xmlns:a16="http://schemas.microsoft.com/office/drawing/2014/main" id="{6D6A220B-1308-8C73-6411-F19EDCB5DCB6}"/>
                    </a:ext>
                  </a:extLst>
                </p:cNvPr>
                <p:cNvSpPr/>
                <p:nvPr/>
              </p:nvSpPr>
              <p:spPr>
                <a:xfrm>
                  <a:off x="5208706" y="2991224"/>
                  <a:ext cx="88750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</a:rPr>
                    <a:t>일반</a:t>
                  </a:r>
                </a:p>
              </p:txBody>
            </p:sp>
            <p:sp>
              <p:nvSpPr>
                <p:cNvPr id="5211" name="직사각형 5210">
                  <a:extLst>
                    <a:ext uri="{FF2B5EF4-FFF2-40B4-BE49-F238E27FC236}">
                      <a16:creationId xmlns:a16="http://schemas.microsoft.com/office/drawing/2014/main" id="{4FCE069D-97BE-A8C6-FE85-F4E1A0815E6C}"/>
                    </a:ext>
                  </a:extLst>
                </p:cNvPr>
                <p:cNvSpPr/>
                <p:nvPr/>
              </p:nvSpPr>
              <p:spPr>
                <a:xfrm>
                  <a:off x="6114142" y="2991211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192.168.0.150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2" name="직사각형 5211">
                  <a:extLst>
                    <a:ext uri="{FF2B5EF4-FFF2-40B4-BE49-F238E27FC236}">
                      <a16:creationId xmlns:a16="http://schemas.microsoft.com/office/drawing/2014/main" id="{145B5123-C4CB-51C1-2FA8-35D71FF2C15E}"/>
                    </a:ext>
                  </a:extLst>
                </p:cNvPr>
                <p:cNvSpPr/>
                <p:nvPr/>
              </p:nvSpPr>
              <p:spPr>
                <a:xfrm>
                  <a:off x="7210304" y="2991211"/>
                  <a:ext cx="504492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554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3" name="직사각형 5212">
                  <a:extLst>
                    <a:ext uri="{FF2B5EF4-FFF2-40B4-BE49-F238E27FC236}">
                      <a16:creationId xmlns:a16="http://schemas.microsoft.com/office/drawing/2014/main" id="{6EE2042D-4648-DC5A-7D9B-8E88B62C6F81}"/>
                    </a:ext>
                  </a:extLst>
                </p:cNvPr>
                <p:cNvSpPr/>
                <p:nvPr/>
              </p:nvSpPr>
              <p:spPr>
                <a:xfrm>
                  <a:off x="7732725" y="2991211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root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4" name="직사각형 5213">
                  <a:extLst>
                    <a:ext uri="{FF2B5EF4-FFF2-40B4-BE49-F238E27FC236}">
                      <a16:creationId xmlns:a16="http://schemas.microsoft.com/office/drawing/2014/main" id="{EEC2FF5A-6879-ACCF-9A5C-E5ED14BDA015}"/>
                    </a:ext>
                  </a:extLst>
                </p:cNvPr>
                <p:cNvSpPr/>
                <p:nvPr/>
              </p:nvSpPr>
              <p:spPr>
                <a:xfrm>
                  <a:off x="8828886" y="2991211"/>
                  <a:ext cx="84424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>
                      <a:solidFill>
                        <a:schemeClr val="tx1"/>
                      </a:solidFill>
                    </a:rPr>
                    <a:t>*****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5" name="직사각형 5214">
                  <a:extLst>
                    <a:ext uri="{FF2B5EF4-FFF2-40B4-BE49-F238E27FC236}">
                      <a16:creationId xmlns:a16="http://schemas.microsoft.com/office/drawing/2014/main" id="{EBF3919E-BC37-EF66-1D2A-A77CCB408215}"/>
                    </a:ext>
                  </a:extLst>
                </p:cNvPr>
                <p:cNvSpPr/>
                <p:nvPr/>
              </p:nvSpPr>
              <p:spPr>
                <a:xfrm>
                  <a:off x="2981761" y="2991212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6" name="직사각형 5215">
                  <a:extLst>
                    <a:ext uri="{FF2B5EF4-FFF2-40B4-BE49-F238E27FC236}">
                      <a16:creationId xmlns:a16="http://schemas.microsoft.com/office/drawing/2014/main" id="{91407F99-9FE1-FEFC-4701-0F93495D44AD}"/>
                    </a:ext>
                  </a:extLst>
                </p:cNvPr>
                <p:cNvSpPr/>
                <p:nvPr/>
              </p:nvSpPr>
              <p:spPr>
                <a:xfrm>
                  <a:off x="3555500" y="2991211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7" name="직사각형 5216">
                  <a:extLst>
                    <a:ext uri="{FF2B5EF4-FFF2-40B4-BE49-F238E27FC236}">
                      <a16:creationId xmlns:a16="http://schemas.microsoft.com/office/drawing/2014/main" id="{247E0737-B426-EB78-55FA-5F34BA9FFA24}"/>
                    </a:ext>
                  </a:extLst>
                </p:cNvPr>
                <p:cNvSpPr/>
                <p:nvPr/>
              </p:nvSpPr>
              <p:spPr>
                <a:xfrm>
                  <a:off x="10284945" y="1691377"/>
                  <a:ext cx="566105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재시작</a:t>
                  </a:r>
                </a:p>
              </p:txBody>
            </p:sp>
            <p:pic>
              <p:nvPicPr>
                <p:cNvPr id="5218" name="Picture 2" descr="윈도우7,10 - 전원, 재부팅 버튼 만들기">
                  <a:extLst>
                    <a:ext uri="{FF2B5EF4-FFF2-40B4-BE49-F238E27FC236}">
                      <a16:creationId xmlns:a16="http://schemas.microsoft.com/office/drawing/2014/main" id="{DF1A7589-16AD-2045-4C75-4C4431FFC6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91416" y="2062054"/>
                  <a:ext cx="219595" cy="2195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19" name="Picture 2" descr="윈도우7,10 - 전원, 재부팅 버튼 만들기">
                  <a:extLst>
                    <a:ext uri="{FF2B5EF4-FFF2-40B4-BE49-F238E27FC236}">
                      <a16:creationId xmlns:a16="http://schemas.microsoft.com/office/drawing/2014/main" id="{3C72DEFA-53D2-8F24-33B9-14F9709E6D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91416" y="2382089"/>
                  <a:ext cx="219595" cy="2195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20" name="Picture 2" descr="윈도우7,10 - 전원, 재부팅 버튼 만들기">
                  <a:extLst>
                    <a:ext uri="{FF2B5EF4-FFF2-40B4-BE49-F238E27FC236}">
                      <a16:creationId xmlns:a16="http://schemas.microsoft.com/office/drawing/2014/main" id="{4F11BBD9-204D-260A-AB8A-11B982783A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91416" y="2702124"/>
                  <a:ext cx="219595" cy="2195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21" name="Picture 2" descr="윈도우7,10 - 전원, 재부팅 버튼 만들기">
                  <a:extLst>
                    <a:ext uri="{FF2B5EF4-FFF2-40B4-BE49-F238E27FC236}">
                      <a16:creationId xmlns:a16="http://schemas.microsoft.com/office/drawing/2014/main" id="{263CE3E1-61C8-4280-DF47-6FF19D0C3C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91416" y="3022159"/>
                  <a:ext cx="219595" cy="2195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22" name="직사각형 5221">
                  <a:extLst>
                    <a:ext uri="{FF2B5EF4-FFF2-40B4-BE49-F238E27FC236}">
                      <a16:creationId xmlns:a16="http://schemas.microsoft.com/office/drawing/2014/main" id="{766201F4-7213-3E60-7D7B-C949B376AD19}"/>
                    </a:ext>
                  </a:extLst>
                </p:cNvPr>
                <p:cNvSpPr/>
                <p:nvPr/>
              </p:nvSpPr>
              <p:spPr>
                <a:xfrm>
                  <a:off x="9720580" y="1691377"/>
                  <a:ext cx="522421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연결</a:t>
                  </a:r>
                </a:p>
              </p:txBody>
            </p:sp>
            <p:sp>
              <p:nvSpPr>
                <p:cNvPr id="5223" name="직사각형 5222">
                  <a:extLst>
                    <a:ext uri="{FF2B5EF4-FFF2-40B4-BE49-F238E27FC236}">
                      <a16:creationId xmlns:a16="http://schemas.microsoft.com/office/drawing/2014/main" id="{3D5DBC28-29EB-8889-0201-9876401969A1}"/>
                    </a:ext>
                  </a:extLst>
                </p:cNvPr>
                <p:cNvSpPr/>
                <p:nvPr/>
              </p:nvSpPr>
              <p:spPr>
                <a:xfrm>
                  <a:off x="9720580" y="2031106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4" name="직사각형 5223">
                  <a:extLst>
                    <a:ext uri="{FF2B5EF4-FFF2-40B4-BE49-F238E27FC236}">
                      <a16:creationId xmlns:a16="http://schemas.microsoft.com/office/drawing/2014/main" id="{E4DEFA0D-7811-CB8F-14E8-D11B482975D3}"/>
                    </a:ext>
                  </a:extLst>
                </p:cNvPr>
                <p:cNvSpPr/>
                <p:nvPr/>
              </p:nvSpPr>
              <p:spPr>
                <a:xfrm>
                  <a:off x="9720579" y="2352040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5" name="직사각형 5224">
                  <a:extLst>
                    <a:ext uri="{FF2B5EF4-FFF2-40B4-BE49-F238E27FC236}">
                      <a16:creationId xmlns:a16="http://schemas.microsoft.com/office/drawing/2014/main" id="{5EBF8B03-B43F-A0D9-A31E-56D705961FF5}"/>
                    </a:ext>
                  </a:extLst>
                </p:cNvPr>
                <p:cNvSpPr/>
                <p:nvPr/>
              </p:nvSpPr>
              <p:spPr>
                <a:xfrm>
                  <a:off x="9720580" y="2670277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6" name="직사각형 5225">
                  <a:extLst>
                    <a:ext uri="{FF2B5EF4-FFF2-40B4-BE49-F238E27FC236}">
                      <a16:creationId xmlns:a16="http://schemas.microsoft.com/office/drawing/2014/main" id="{31A47D11-B4F3-CA7E-40FD-040310FDF39E}"/>
                    </a:ext>
                  </a:extLst>
                </p:cNvPr>
                <p:cNvSpPr/>
                <p:nvPr/>
              </p:nvSpPr>
              <p:spPr>
                <a:xfrm>
                  <a:off x="9720579" y="2991211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227" name="Picture 4" descr="30 + 무료 체크 아이콘 &amp; 체크 이미지 - Pixabay">
                  <a:extLst>
                    <a:ext uri="{FF2B5EF4-FFF2-40B4-BE49-F238E27FC236}">
                      <a16:creationId xmlns:a16="http://schemas.microsoft.com/office/drawing/2014/main" id="{399B04FC-C9E5-0518-E4DD-9E83E085A9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91596" y="2082944"/>
                  <a:ext cx="197227" cy="1972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28" name="Picture 4" descr="30 + 무료 체크 아이콘 &amp; 체크 이미지 - Pixabay">
                  <a:extLst>
                    <a:ext uri="{FF2B5EF4-FFF2-40B4-BE49-F238E27FC236}">
                      <a16:creationId xmlns:a16="http://schemas.microsoft.com/office/drawing/2014/main" id="{4D1DAD6A-AA0C-DC3C-E25D-68C5F18205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2596" y="2414454"/>
                  <a:ext cx="197227" cy="1972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29" name="Picture 4" descr="30 + 무료 체크 아이콘 &amp; 체크 이미지 - Pixabay">
                  <a:extLst>
                    <a:ext uri="{FF2B5EF4-FFF2-40B4-BE49-F238E27FC236}">
                      <a16:creationId xmlns:a16="http://schemas.microsoft.com/office/drawing/2014/main" id="{BDE90C90-2B50-9D81-6942-D6F573793B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91596" y="2734488"/>
                  <a:ext cx="197227" cy="1972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30" name="Picture 4" descr="30 + 무료 체크 아이콘 &amp; 체크 이미지 - Pixabay">
                  <a:extLst>
                    <a:ext uri="{FF2B5EF4-FFF2-40B4-BE49-F238E27FC236}">
                      <a16:creationId xmlns:a16="http://schemas.microsoft.com/office/drawing/2014/main" id="{65D59C48-024E-1D8D-9E7F-F5ABC265E7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2596" y="3065998"/>
                  <a:ext cx="197227" cy="1972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31" name="직사각형 5230">
                  <a:extLst>
                    <a:ext uri="{FF2B5EF4-FFF2-40B4-BE49-F238E27FC236}">
                      <a16:creationId xmlns:a16="http://schemas.microsoft.com/office/drawing/2014/main" id="{56B3B998-7EA4-43A1-582F-48FEE294FF56}"/>
                    </a:ext>
                  </a:extLst>
                </p:cNvPr>
                <p:cNvSpPr/>
                <p:nvPr/>
              </p:nvSpPr>
              <p:spPr>
                <a:xfrm>
                  <a:off x="10891808" y="1691377"/>
                  <a:ext cx="522421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삭제</a:t>
                  </a:r>
                </a:p>
              </p:txBody>
            </p:sp>
            <p:sp>
              <p:nvSpPr>
                <p:cNvPr id="5232" name="직사각형 5231">
                  <a:extLst>
                    <a:ext uri="{FF2B5EF4-FFF2-40B4-BE49-F238E27FC236}">
                      <a16:creationId xmlns:a16="http://schemas.microsoft.com/office/drawing/2014/main" id="{461DD3AE-B73B-A372-296E-FACFF3106E8E}"/>
                    </a:ext>
                  </a:extLst>
                </p:cNvPr>
                <p:cNvSpPr/>
                <p:nvPr/>
              </p:nvSpPr>
              <p:spPr>
                <a:xfrm>
                  <a:off x="10891808" y="2031106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3" name="직사각형 5232">
                  <a:extLst>
                    <a:ext uri="{FF2B5EF4-FFF2-40B4-BE49-F238E27FC236}">
                      <a16:creationId xmlns:a16="http://schemas.microsoft.com/office/drawing/2014/main" id="{093B299D-C803-B8A0-C622-A9CCABB33564}"/>
                    </a:ext>
                  </a:extLst>
                </p:cNvPr>
                <p:cNvSpPr/>
                <p:nvPr/>
              </p:nvSpPr>
              <p:spPr>
                <a:xfrm>
                  <a:off x="10891807" y="2352040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4" name="직사각형 5233">
                  <a:extLst>
                    <a:ext uri="{FF2B5EF4-FFF2-40B4-BE49-F238E27FC236}">
                      <a16:creationId xmlns:a16="http://schemas.microsoft.com/office/drawing/2014/main" id="{FA3FA9C7-FEC2-1F5A-CFF1-DFDF6E6F3053}"/>
                    </a:ext>
                  </a:extLst>
                </p:cNvPr>
                <p:cNvSpPr/>
                <p:nvPr/>
              </p:nvSpPr>
              <p:spPr>
                <a:xfrm>
                  <a:off x="10891808" y="2670277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5" name="직사각형 5234">
                  <a:extLst>
                    <a:ext uri="{FF2B5EF4-FFF2-40B4-BE49-F238E27FC236}">
                      <a16:creationId xmlns:a16="http://schemas.microsoft.com/office/drawing/2014/main" id="{56D48DF4-5490-A855-E6C3-E95B510A7CC7}"/>
                    </a:ext>
                  </a:extLst>
                </p:cNvPr>
                <p:cNvSpPr/>
                <p:nvPr/>
              </p:nvSpPr>
              <p:spPr>
                <a:xfrm>
                  <a:off x="10891807" y="2991211"/>
                  <a:ext cx="522421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236" name="Picture 8" descr="저장소 삭제 - 무료 개 아이콘">
                  <a:extLst>
                    <a:ext uri="{FF2B5EF4-FFF2-40B4-BE49-F238E27FC236}">
                      <a16:creationId xmlns:a16="http://schemas.microsoft.com/office/drawing/2014/main" id="{66BB5BED-CF00-3043-47E9-850137CBAC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46122" y="2069003"/>
                  <a:ext cx="213789" cy="2137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37" name="Picture 8" descr="저장소 삭제 - 무료 개 아이콘">
                  <a:extLst>
                    <a:ext uri="{FF2B5EF4-FFF2-40B4-BE49-F238E27FC236}">
                      <a16:creationId xmlns:a16="http://schemas.microsoft.com/office/drawing/2014/main" id="{926D43AC-B7D8-DB1C-7F04-77F8617482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57521" y="2384991"/>
                  <a:ext cx="213789" cy="2137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38" name="Picture 8" descr="저장소 삭제 - 무료 개 아이콘">
                  <a:extLst>
                    <a:ext uri="{FF2B5EF4-FFF2-40B4-BE49-F238E27FC236}">
                      <a16:creationId xmlns:a16="http://schemas.microsoft.com/office/drawing/2014/main" id="{9FE97EEB-608D-5EFA-0858-62EA7C51FF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46121" y="2687761"/>
                  <a:ext cx="213789" cy="2137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39" name="Picture 8" descr="저장소 삭제 - 무료 개 아이콘">
                  <a:extLst>
                    <a:ext uri="{FF2B5EF4-FFF2-40B4-BE49-F238E27FC236}">
                      <a16:creationId xmlns:a16="http://schemas.microsoft.com/office/drawing/2014/main" id="{FD4648AA-F25F-32B4-A970-7E85715C45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46121" y="3027965"/>
                  <a:ext cx="213789" cy="2137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5155" name="그룹 5154">
            <a:extLst>
              <a:ext uri="{FF2B5EF4-FFF2-40B4-BE49-F238E27FC236}">
                <a16:creationId xmlns:a16="http://schemas.microsoft.com/office/drawing/2014/main" id="{64D51915-13E4-1BBE-42E7-572E5337EC83}"/>
              </a:ext>
            </a:extLst>
          </p:cNvPr>
          <p:cNvGrpSpPr/>
          <p:nvPr/>
        </p:nvGrpSpPr>
        <p:grpSpPr>
          <a:xfrm>
            <a:off x="560" y="648023"/>
            <a:ext cx="2428875" cy="6187000"/>
            <a:chOff x="560" y="648023"/>
            <a:chExt cx="2428875" cy="6187000"/>
          </a:xfrm>
        </p:grpSpPr>
        <p:sp>
          <p:nvSpPr>
            <p:cNvPr id="5156" name="직사각형 5155">
              <a:extLst>
                <a:ext uri="{FF2B5EF4-FFF2-40B4-BE49-F238E27FC236}">
                  <a16:creationId xmlns:a16="http://schemas.microsoft.com/office/drawing/2014/main" id="{7407D69E-E357-8203-60A8-7E56671443F7}"/>
                </a:ext>
              </a:extLst>
            </p:cNvPr>
            <p:cNvSpPr/>
            <p:nvPr/>
          </p:nvSpPr>
          <p:spPr>
            <a:xfrm>
              <a:off x="560" y="648023"/>
              <a:ext cx="2428875" cy="618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7" name="직사각형 5156">
              <a:extLst>
                <a:ext uri="{FF2B5EF4-FFF2-40B4-BE49-F238E27FC236}">
                  <a16:creationId xmlns:a16="http://schemas.microsoft.com/office/drawing/2014/main" id="{4B1DFC42-8449-592D-C172-7C6F7B758003}"/>
                </a:ext>
              </a:extLst>
            </p:cNvPr>
            <p:cNvSpPr/>
            <p:nvPr/>
          </p:nvSpPr>
          <p:spPr>
            <a:xfrm>
              <a:off x="172636" y="793390"/>
              <a:ext cx="2097745" cy="4213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</a:rPr>
                <a:t>영상분석모듈설정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58" name="직사각형 5157">
              <a:extLst>
                <a:ext uri="{FF2B5EF4-FFF2-40B4-BE49-F238E27FC236}">
                  <a16:creationId xmlns:a16="http://schemas.microsoft.com/office/drawing/2014/main" id="{4E1ECA1E-34ED-768B-8A59-DD65B8E672EA}"/>
                </a:ext>
              </a:extLst>
            </p:cNvPr>
            <p:cNvSpPr/>
            <p:nvPr/>
          </p:nvSpPr>
          <p:spPr>
            <a:xfrm>
              <a:off x="172636" y="1290257"/>
              <a:ext cx="2097745" cy="42134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관리</a:t>
              </a:r>
            </a:p>
          </p:txBody>
        </p:sp>
        <p:grpSp>
          <p:nvGrpSpPr>
            <p:cNvPr id="5159" name="그룹 5158">
              <a:extLst>
                <a:ext uri="{FF2B5EF4-FFF2-40B4-BE49-F238E27FC236}">
                  <a16:creationId xmlns:a16="http://schemas.microsoft.com/office/drawing/2014/main" id="{083B8262-4CC6-832D-C69A-0FC8390AC5DD}"/>
                </a:ext>
              </a:extLst>
            </p:cNvPr>
            <p:cNvGrpSpPr/>
            <p:nvPr/>
          </p:nvGrpSpPr>
          <p:grpSpPr>
            <a:xfrm>
              <a:off x="161149" y="2256115"/>
              <a:ext cx="2141864" cy="421341"/>
              <a:chOff x="491534" y="2260226"/>
              <a:chExt cx="2141864" cy="421341"/>
            </a:xfrm>
          </p:grpSpPr>
          <p:sp>
            <p:nvSpPr>
              <p:cNvPr id="5163" name="직사각형 5162">
                <a:extLst>
                  <a:ext uri="{FF2B5EF4-FFF2-40B4-BE49-F238E27FC236}">
                    <a16:creationId xmlns:a16="http://schemas.microsoft.com/office/drawing/2014/main" id="{224D1BE4-A34B-8FA4-B014-265633575BDA}"/>
                  </a:ext>
                </a:extLst>
              </p:cNvPr>
              <p:cNvSpPr/>
              <p:nvPr/>
            </p:nvSpPr>
            <p:spPr>
              <a:xfrm>
                <a:off x="491534" y="2260226"/>
                <a:ext cx="2097745" cy="42134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카메라 설정</a:t>
                </a:r>
              </a:p>
            </p:txBody>
          </p:sp>
          <p:pic>
            <p:nvPicPr>
              <p:cNvPr id="5164" name="그림 5163">
                <a:extLst>
                  <a:ext uri="{FF2B5EF4-FFF2-40B4-BE49-F238E27FC236}">
                    <a16:creationId xmlns:a16="http://schemas.microsoft.com/office/drawing/2014/main" id="{35BBB80F-9399-463D-61FB-DC6CD13D0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39579" y="2326816"/>
                <a:ext cx="493819" cy="307875"/>
              </a:xfrm>
              <a:prstGeom prst="rect">
                <a:avLst/>
              </a:prstGeom>
            </p:spPr>
          </p:pic>
        </p:grpSp>
        <p:grpSp>
          <p:nvGrpSpPr>
            <p:cNvPr id="5160" name="그룹 5159">
              <a:extLst>
                <a:ext uri="{FF2B5EF4-FFF2-40B4-BE49-F238E27FC236}">
                  <a16:creationId xmlns:a16="http://schemas.microsoft.com/office/drawing/2014/main" id="{D22E3792-A131-6A66-24E2-487FD088A13B}"/>
                </a:ext>
              </a:extLst>
            </p:cNvPr>
            <p:cNvGrpSpPr/>
            <p:nvPr/>
          </p:nvGrpSpPr>
          <p:grpSpPr>
            <a:xfrm>
              <a:off x="167504" y="1757646"/>
              <a:ext cx="2141864" cy="421341"/>
              <a:chOff x="491534" y="2260226"/>
              <a:chExt cx="2141864" cy="421341"/>
            </a:xfrm>
          </p:grpSpPr>
          <p:sp>
            <p:nvSpPr>
              <p:cNvPr id="5161" name="직사각형 5160">
                <a:extLst>
                  <a:ext uri="{FF2B5EF4-FFF2-40B4-BE49-F238E27FC236}">
                    <a16:creationId xmlns:a16="http://schemas.microsoft.com/office/drawing/2014/main" id="{B021687C-46AD-096B-2C5C-CF46DE30E2B4}"/>
                  </a:ext>
                </a:extLst>
              </p:cNvPr>
              <p:cNvSpPr/>
              <p:nvPr/>
            </p:nvSpPr>
            <p:spPr>
              <a:xfrm>
                <a:off x="491534" y="2260226"/>
                <a:ext cx="2097745" cy="42134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카메라 영상보기</a:t>
                </a:r>
              </a:p>
            </p:txBody>
          </p:sp>
          <p:pic>
            <p:nvPicPr>
              <p:cNvPr id="5162" name="그림 5161">
                <a:extLst>
                  <a:ext uri="{FF2B5EF4-FFF2-40B4-BE49-F238E27FC236}">
                    <a16:creationId xmlns:a16="http://schemas.microsoft.com/office/drawing/2014/main" id="{233CD103-A566-392D-22D3-16F43741A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39579" y="2326816"/>
                <a:ext cx="493819" cy="307875"/>
              </a:xfrm>
              <a:prstGeom prst="rect">
                <a:avLst/>
              </a:prstGeom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CBF3D0C-4EE1-F64A-23C3-10070D9FF9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" t="37621" r="10479" b="57984"/>
          <a:stretch/>
        </p:blipFill>
        <p:spPr>
          <a:xfrm>
            <a:off x="4010596" y="5169178"/>
            <a:ext cx="4659185" cy="2554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C36AF3-B9E0-09CC-EA59-B1D07A06290E}"/>
              </a:ext>
            </a:extLst>
          </p:cNvPr>
          <p:cNvSpPr/>
          <p:nvPr/>
        </p:nvSpPr>
        <p:spPr>
          <a:xfrm>
            <a:off x="5530214" y="5745325"/>
            <a:ext cx="866412" cy="355439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B99435-92A2-CDB1-E59B-821F2A15B1E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C2314A-9EAC-CC07-C099-D8983A7063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941"/>
          <a:stretch/>
        </p:blipFill>
        <p:spPr>
          <a:xfrm>
            <a:off x="-17756" y="648023"/>
            <a:ext cx="12192000" cy="59017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0193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5CCBC9-27A3-5FB3-0F3E-79436A4C6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/>
          <a:stretch/>
        </p:blipFill>
        <p:spPr>
          <a:xfrm>
            <a:off x="0" y="565608"/>
            <a:ext cx="12192000" cy="59137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44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62D9FC6-8DE7-23CF-259A-255D190AB9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EBF2060-0A37-7D6B-BE14-624F8E85C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1"/>
          <a:stretch/>
        </p:blipFill>
        <p:spPr>
          <a:xfrm>
            <a:off x="0" y="524121"/>
            <a:ext cx="12192000" cy="59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34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5CCBC9-27A3-5FB3-0F3E-79436A4C6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/>
          <a:stretch/>
        </p:blipFill>
        <p:spPr>
          <a:xfrm>
            <a:off x="0" y="565608"/>
            <a:ext cx="12192000" cy="59137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3DDD247-1283-3926-ED89-E1A7F456D28C}"/>
              </a:ext>
            </a:extLst>
          </p:cNvPr>
          <p:cNvGrpSpPr/>
          <p:nvPr/>
        </p:nvGrpSpPr>
        <p:grpSpPr>
          <a:xfrm>
            <a:off x="1750354" y="1123951"/>
            <a:ext cx="9204517" cy="5355406"/>
            <a:chOff x="2908591" y="1286565"/>
            <a:chExt cx="8118137" cy="5198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92D700-9746-B568-158A-D87A5C0C8CA5}"/>
                </a:ext>
              </a:extLst>
            </p:cNvPr>
            <p:cNvSpPr/>
            <p:nvPr/>
          </p:nvSpPr>
          <p:spPr>
            <a:xfrm>
              <a:off x="6986841" y="1286565"/>
              <a:ext cx="4039425" cy="25972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9E71A16-2360-FA7F-2E96-AE75BE968578}"/>
                </a:ext>
              </a:extLst>
            </p:cNvPr>
            <p:cNvSpPr/>
            <p:nvPr/>
          </p:nvSpPr>
          <p:spPr>
            <a:xfrm>
              <a:off x="2908591" y="3921547"/>
              <a:ext cx="4039425" cy="25632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BE7E3F-3258-E98F-D670-3B0E7FDA326E}"/>
                </a:ext>
              </a:extLst>
            </p:cNvPr>
            <p:cNvSpPr/>
            <p:nvPr/>
          </p:nvSpPr>
          <p:spPr>
            <a:xfrm>
              <a:off x="6987303" y="3921547"/>
              <a:ext cx="4039425" cy="25632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0E47D62-EF27-3042-F2C9-97852C33B4AE}"/>
                </a:ext>
              </a:extLst>
            </p:cNvPr>
            <p:cNvSpPr/>
            <p:nvPr/>
          </p:nvSpPr>
          <p:spPr>
            <a:xfrm>
              <a:off x="3975130" y="1926731"/>
              <a:ext cx="1248949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드래그 앤 드롭</a:t>
              </a: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A1B8E97-05F9-3821-CA2E-11C2ECA25F33}"/>
              </a:ext>
            </a:extLst>
          </p:cNvPr>
          <p:cNvSpPr/>
          <p:nvPr/>
        </p:nvSpPr>
        <p:spPr>
          <a:xfrm rot="2639963">
            <a:off x="1535623" y="1399883"/>
            <a:ext cx="1779857" cy="497588"/>
          </a:xfrm>
          <a:custGeom>
            <a:avLst/>
            <a:gdLst>
              <a:gd name="connsiteX0" fmla="*/ 0 w 1442301"/>
              <a:gd name="connsiteY0" fmla="*/ 485622 h 485622"/>
              <a:gd name="connsiteX1" fmla="*/ 707010 w 1442301"/>
              <a:gd name="connsiteY1" fmla="*/ 23708 h 485622"/>
              <a:gd name="connsiteX2" fmla="*/ 1442301 w 1442301"/>
              <a:gd name="connsiteY2" fmla="*/ 108550 h 48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485622">
                <a:moveTo>
                  <a:pt x="0" y="485622"/>
                </a:moveTo>
                <a:cubicBezTo>
                  <a:pt x="233313" y="286087"/>
                  <a:pt x="466627" y="86553"/>
                  <a:pt x="707010" y="23708"/>
                </a:cubicBezTo>
                <a:cubicBezTo>
                  <a:pt x="947393" y="-39137"/>
                  <a:pt x="1194847" y="34706"/>
                  <a:pt x="1442301" y="108550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ACF6ED-BE24-78F4-CAD4-123A98EAF890}"/>
              </a:ext>
            </a:extLst>
          </p:cNvPr>
          <p:cNvSpPr/>
          <p:nvPr/>
        </p:nvSpPr>
        <p:spPr>
          <a:xfrm>
            <a:off x="475399" y="1019136"/>
            <a:ext cx="1147214" cy="38331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더블 클릭 - 무료 화살개 아이콘">
            <a:extLst>
              <a:ext uri="{FF2B5EF4-FFF2-40B4-BE49-F238E27FC236}">
                <a16:creationId xmlns:a16="http://schemas.microsoft.com/office/drawing/2014/main" id="{0CAE1595-8247-7CED-2E4D-42D6E0DA9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9" y="2162486"/>
            <a:ext cx="720811" cy="6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15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5CCBC9-27A3-5FB3-0F3E-79436A4C6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/>
          <a:stretch/>
        </p:blipFill>
        <p:spPr>
          <a:xfrm>
            <a:off x="0" y="565608"/>
            <a:ext cx="12192000" cy="59137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3DDD247-1283-3926-ED89-E1A7F456D28C}"/>
              </a:ext>
            </a:extLst>
          </p:cNvPr>
          <p:cNvGrpSpPr/>
          <p:nvPr/>
        </p:nvGrpSpPr>
        <p:grpSpPr>
          <a:xfrm>
            <a:off x="1750354" y="1123951"/>
            <a:ext cx="9204517" cy="5355406"/>
            <a:chOff x="2908591" y="1286565"/>
            <a:chExt cx="8118137" cy="5198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92D700-9746-B568-158A-D87A5C0C8CA5}"/>
                </a:ext>
              </a:extLst>
            </p:cNvPr>
            <p:cNvSpPr/>
            <p:nvPr/>
          </p:nvSpPr>
          <p:spPr>
            <a:xfrm>
              <a:off x="6986841" y="1286565"/>
              <a:ext cx="4039425" cy="25972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9E71A16-2360-FA7F-2E96-AE75BE968578}"/>
                </a:ext>
              </a:extLst>
            </p:cNvPr>
            <p:cNvSpPr/>
            <p:nvPr/>
          </p:nvSpPr>
          <p:spPr>
            <a:xfrm>
              <a:off x="2908591" y="3921547"/>
              <a:ext cx="4039425" cy="25632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BE7E3F-3258-E98F-D670-3B0E7FDA326E}"/>
                </a:ext>
              </a:extLst>
            </p:cNvPr>
            <p:cNvSpPr/>
            <p:nvPr/>
          </p:nvSpPr>
          <p:spPr>
            <a:xfrm>
              <a:off x="6987303" y="3921547"/>
              <a:ext cx="4039425" cy="25632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0E47D62-EF27-3042-F2C9-97852C33B4AE}"/>
                </a:ext>
              </a:extLst>
            </p:cNvPr>
            <p:cNvSpPr/>
            <p:nvPr/>
          </p:nvSpPr>
          <p:spPr>
            <a:xfrm>
              <a:off x="3975130" y="1926731"/>
              <a:ext cx="1248949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드래그 앤 드롭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965C789-83CD-6E05-0FC1-B997D1118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4996" r="19706" b="132"/>
          <a:stretch/>
        </p:blipFill>
        <p:spPr>
          <a:xfrm>
            <a:off x="1788489" y="1268480"/>
            <a:ext cx="4541852" cy="2531283"/>
          </a:xfrm>
          <a:prstGeom prst="rect">
            <a:avLst/>
          </a:prstGeom>
        </p:spPr>
      </p:pic>
      <p:pic>
        <p:nvPicPr>
          <p:cNvPr id="12" name="Picture 4" descr="더블 클릭 - 무료 화살개 아이콘">
            <a:extLst>
              <a:ext uri="{FF2B5EF4-FFF2-40B4-BE49-F238E27FC236}">
                <a16:creationId xmlns:a16="http://schemas.microsoft.com/office/drawing/2014/main" id="{0CAE1595-8247-7CED-2E4D-42D6E0DA9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82" y="2251419"/>
            <a:ext cx="720811" cy="6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E0E4A6-C847-3B8C-1EF4-115FFA683ACF}"/>
              </a:ext>
            </a:extLst>
          </p:cNvPr>
          <p:cNvSpPr/>
          <p:nvPr/>
        </p:nvSpPr>
        <p:spPr>
          <a:xfrm>
            <a:off x="4375704" y="2446249"/>
            <a:ext cx="1186896" cy="33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더블클릭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확대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91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5CCBC9-27A3-5FB3-0F3E-79436A4C6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/>
          <a:stretch/>
        </p:blipFill>
        <p:spPr>
          <a:xfrm>
            <a:off x="0" y="565608"/>
            <a:ext cx="12192000" cy="59137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3DDD247-1283-3926-ED89-E1A7F456D28C}"/>
              </a:ext>
            </a:extLst>
          </p:cNvPr>
          <p:cNvGrpSpPr/>
          <p:nvPr/>
        </p:nvGrpSpPr>
        <p:grpSpPr>
          <a:xfrm>
            <a:off x="1750354" y="1123951"/>
            <a:ext cx="9204517" cy="5355406"/>
            <a:chOff x="2908591" y="1286565"/>
            <a:chExt cx="8118137" cy="5198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92D700-9746-B568-158A-D87A5C0C8CA5}"/>
                </a:ext>
              </a:extLst>
            </p:cNvPr>
            <p:cNvSpPr/>
            <p:nvPr/>
          </p:nvSpPr>
          <p:spPr>
            <a:xfrm>
              <a:off x="6986841" y="1286565"/>
              <a:ext cx="4039425" cy="25972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9E71A16-2360-FA7F-2E96-AE75BE968578}"/>
                </a:ext>
              </a:extLst>
            </p:cNvPr>
            <p:cNvSpPr/>
            <p:nvPr/>
          </p:nvSpPr>
          <p:spPr>
            <a:xfrm>
              <a:off x="2908591" y="3921547"/>
              <a:ext cx="4039425" cy="25632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BE7E3F-3258-E98F-D670-3B0E7FDA326E}"/>
                </a:ext>
              </a:extLst>
            </p:cNvPr>
            <p:cNvSpPr/>
            <p:nvPr/>
          </p:nvSpPr>
          <p:spPr>
            <a:xfrm>
              <a:off x="6987303" y="3921547"/>
              <a:ext cx="4039425" cy="25632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0E47D62-EF27-3042-F2C9-97852C33B4AE}"/>
                </a:ext>
              </a:extLst>
            </p:cNvPr>
            <p:cNvSpPr/>
            <p:nvPr/>
          </p:nvSpPr>
          <p:spPr>
            <a:xfrm>
              <a:off x="3975130" y="1926731"/>
              <a:ext cx="1248949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드래그 앤 드롭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965C789-83CD-6E05-0FC1-B997D1118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4996" r="19706" b="132"/>
          <a:stretch/>
        </p:blipFill>
        <p:spPr>
          <a:xfrm>
            <a:off x="1788489" y="1268480"/>
            <a:ext cx="4541852" cy="2531283"/>
          </a:xfrm>
          <a:prstGeom prst="rect">
            <a:avLst/>
          </a:prstGeom>
        </p:spPr>
      </p:pic>
      <p:pic>
        <p:nvPicPr>
          <p:cNvPr id="12" name="Picture 4" descr="더블 클릭 - 무료 화살개 아이콘">
            <a:extLst>
              <a:ext uri="{FF2B5EF4-FFF2-40B4-BE49-F238E27FC236}">
                <a16:creationId xmlns:a16="http://schemas.microsoft.com/office/drawing/2014/main" id="{0CAE1595-8247-7CED-2E4D-42D6E0DA9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66" y="2277884"/>
            <a:ext cx="720811" cy="6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A75585-87AB-D49B-A4B5-6A1C434B1EC5}"/>
              </a:ext>
            </a:extLst>
          </p:cNvPr>
          <p:cNvSpPr/>
          <p:nvPr/>
        </p:nvSpPr>
        <p:spPr>
          <a:xfrm>
            <a:off x="1788489" y="1136651"/>
            <a:ext cx="9670920" cy="2863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카메라 </a:t>
            </a:r>
            <a:r>
              <a:rPr lang="en-US" altLang="ko-KR" sz="1050" dirty="0"/>
              <a:t>1</a:t>
            </a:r>
            <a:endParaRPr lang="ko-KR" altLang="en-US" sz="10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66F6C4-2A94-E21A-8068-1205579A9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4996" r="19706" b="132"/>
          <a:stretch/>
        </p:blipFill>
        <p:spPr>
          <a:xfrm>
            <a:off x="1788489" y="1440446"/>
            <a:ext cx="9670920" cy="5038910"/>
          </a:xfrm>
          <a:prstGeom prst="rect">
            <a:avLst/>
          </a:prstGeom>
        </p:spPr>
      </p:pic>
      <p:pic>
        <p:nvPicPr>
          <p:cNvPr id="14" name="Picture 4" descr="더블 클릭 - 무료 화살개 아이콘">
            <a:extLst>
              <a:ext uri="{FF2B5EF4-FFF2-40B4-BE49-F238E27FC236}">
                <a16:creationId xmlns:a16="http://schemas.microsoft.com/office/drawing/2014/main" id="{F3DA3A44-72FC-F28D-848B-A2F7ADBC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894" y="3730917"/>
            <a:ext cx="718362" cy="60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D1A524-2C1F-CE6A-F09F-7CBED85F697F}"/>
              </a:ext>
            </a:extLst>
          </p:cNvPr>
          <p:cNvSpPr/>
          <p:nvPr/>
        </p:nvSpPr>
        <p:spPr>
          <a:xfrm>
            <a:off x="6718801" y="3829222"/>
            <a:ext cx="1186896" cy="33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더블클릭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축소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8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CC1B62-2048-0705-CC56-D61BBB82F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0"/>
          <a:stretch/>
        </p:blipFill>
        <p:spPr>
          <a:xfrm>
            <a:off x="9390324" y="5420190"/>
            <a:ext cx="2627070" cy="127297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6CBCE7F-AC14-55CE-11F3-4E06B1DE8BA3}"/>
              </a:ext>
            </a:extLst>
          </p:cNvPr>
          <p:cNvGrpSpPr/>
          <p:nvPr/>
        </p:nvGrpSpPr>
        <p:grpSpPr>
          <a:xfrm>
            <a:off x="2058925" y="556958"/>
            <a:ext cx="4101497" cy="5258551"/>
            <a:chOff x="3824973" y="646605"/>
            <a:chExt cx="4101497" cy="525855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623375B-4AB5-4F01-5726-4C49A7A4D175}"/>
                </a:ext>
              </a:extLst>
            </p:cNvPr>
            <p:cNvGrpSpPr/>
            <p:nvPr/>
          </p:nvGrpSpPr>
          <p:grpSpPr>
            <a:xfrm>
              <a:off x="3824973" y="646605"/>
              <a:ext cx="4101497" cy="5258551"/>
              <a:chOff x="3824973" y="646605"/>
              <a:chExt cx="4101497" cy="525855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AB71A369-30E4-65AB-C4DD-434954D35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4973" y="646605"/>
                <a:ext cx="4101497" cy="5258551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8FB8F5B-7B8C-F68E-A75D-0489EB560F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896" b="31288"/>
              <a:stretch/>
            </p:blipFill>
            <p:spPr>
              <a:xfrm>
                <a:off x="5518349" y="1117945"/>
                <a:ext cx="1343838" cy="444043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04C8A2-3F14-5447-179A-9A074A39E28E}"/>
                </a:ext>
              </a:extLst>
            </p:cNvPr>
            <p:cNvSpPr txBox="1"/>
            <p:nvPr/>
          </p:nvSpPr>
          <p:spPr>
            <a:xfrm>
              <a:off x="4225015" y="3806336"/>
              <a:ext cx="1415772" cy="230832"/>
            </a:xfrm>
            <a:prstGeom prst="rect">
              <a:avLst/>
            </a:prstGeom>
            <a:solidFill>
              <a:srgbClr val="FAFAFA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Captcha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E6A93BD-123D-3E67-DBE3-0671B3A8DFE7}"/>
              </a:ext>
            </a:extLst>
          </p:cNvPr>
          <p:cNvSpPr txBox="1"/>
          <p:nvPr/>
        </p:nvSpPr>
        <p:spPr>
          <a:xfrm>
            <a:off x="1061673" y="56504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</a:t>
            </a:r>
            <a:r>
              <a:rPr lang="en-US" altLang="ko-KR" sz="1200" dirty="0"/>
              <a:t>ID </a:t>
            </a:r>
            <a:r>
              <a:rPr lang="ko-KR" altLang="en-US" sz="1200" dirty="0"/>
              <a:t>또는 </a:t>
            </a:r>
            <a:r>
              <a:rPr lang="en-US" altLang="ko-KR" sz="1200" dirty="0"/>
              <a:t>Password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입력오류시</a:t>
            </a:r>
            <a:r>
              <a:rPr lang="en-US" altLang="ko-KR" sz="1200" dirty="0"/>
              <a:t>, </a:t>
            </a:r>
            <a:r>
              <a:rPr lang="ko-KR" altLang="en-US" sz="1200" dirty="0"/>
              <a:t>입력오류에 대한 </a:t>
            </a:r>
            <a:r>
              <a:rPr lang="ko-KR" altLang="en-US" sz="1200" dirty="0" err="1"/>
              <a:t>에러메세지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출력시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사용자</a:t>
            </a:r>
            <a:r>
              <a:rPr lang="en-US" altLang="ko-KR" sz="1200" dirty="0"/>
              <a:t>ID</a:t>
            </a:r>
            <a:r>
              <a:rPr lang="ko-KR" altLang="en-US" sz="1200" dirty="0"/>
              <a:t>와 </a:t>
            </a:r>
            <a:r>
              <a:rPr lang="en-US" altLang="ko-KR" sz="1200" dirty="0"/>
              <a:t>Password</a:t>
            </a:r>
            <a:r>
              <a:rPr lang="ko-KR" altLang="en-US" sz="1200" dirty="0"/>
              <a:t>를 구분하지 않고  항상 동일한 메세지가 출력되어야 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, "</a:t>
            </a:r>
            <a:r>
              <a:rPr lang="ko-KR" altLang="en-US" sz="1200" dirty="0">
                <a:solidFill>
                  <a:srgbClr val="FF0000"/>
                </a:solidFill>
              </a:rPr>
              <a:t>사용자</a:t>
            </a:r>
            <a:r>
              <a:rPr lang="en-US" altLang="ko-KR" sz="1200" dirty="0">
                <a:solidFill>
                  <a:srgbClr val="FF0000"/>
                </a:solidFill>
              </a:rPr>
              <a:t>ID </a:t>
            </a:r>
            <a:r>
              <a:rPr lang="ko-KR" altLang="en-US" sz="1200" dirty="0">
                <a:solidFill>
                  <a:srgbClr val="FF0000"/>
                </a:solidFill>
              </a:rPr>
              <a:t>또는 </a:t>
            </a:r>
            <a:r>
              <a:rPr lang="en-US" altLang="ko-KR" sz="1200" dirty="0">
                <a:solidFill>
                  <a:srgbClr val="FF0000"/>
                </a:solidFill>
              </a:rPr>
              <a:t>Password</a:t>
            </a:r>
            <a:r>
              <a:rPr lang="ko-KR" altLang="en-US" sz="1200" dirty="0">
                <a:solidFill>
                  <a:srgbClr val="FF0000"/>
                </a:solidFill>
              </a:rPr>
              <a:t>가 잘못되었습니다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r>
              <a:rPr lang="en-US" altLang="ko-KR" sz="1200" dirty="0"/>
              <a:t>")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F18B9-767A-9788-1D6C-0E79092C138F}"/>
              </a:ext>
            </a:extLst>
          </p:cNvPr>
          <p:cNvSpPr txBox="1"/>
          <p:nvPr/>
        </p:nvSpPr>
        <p:spPr>
          <a:xfrm>
            <a:off x="6723530" y="980868"/>
            <a:ext cx="3917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Cross Site Scripting</a:t>
            </a:r>
            <a:r>
              <a:rPr lang="ko-KR" altLang="ko-KR" dirty="0"/>
              <a:t>이 방지되어야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2960B-0BC6-A3CA-5504-F38A3E0A9253}"/>
              </a:ext>
            </a:extLst>
          </p:cNvPr>
          <p:cNvSpPr txBox="1"/>
          <p:nvPr/>
        </p:nvSpPr>
        <p:spPr>
          <a:xfrm>
            <a:off x="6723530" y="1472341"/>
            <a:ext cx="4607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3) </a:t>
            </a:r>
            <a:r>
              <a:rPr lang="ko-KR" altLang="ko-KR" dirty="0"/>
              <a:t>웹 브라우저를 사용하는 제품인 경우</a:t>
            </a:r>
            <a:br>
              <a:rPr lang="en-US" altLang="ko-KR" dirty="0"/>
            </a:br>
            <a:r>
              <a:rPr lang="en-US" altLang="ko-KR" dirty="0"/>
              <a:t>  - URL </a:t>
            </a:r>
            <a:r>
              <a:rPr lang="ko-KR" altLang="ko-KR" dirty="0"/>
              <a:t>직접접근제한 기능을 제공해야 됨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  - </a:t>
            </a:r>
            <a:r>
              <a:rPr lang="ko-KR" altLang="ko-KR" dirty="0"/>
              <a:t>웹페이지 자동 차단</a:t>
            </a:r>
            <a:r>
              <a:rPr lang="en-US" altLang="ko-KR" dirty="0"/>
              <a:t>(</a:t>
            </a:r>
            <a:r>
              <a:rPr lang="ko-KR" altLang="ko-KR" dirty="0"/>
              <a:t>세션차단포함</a:t>
            </a:r>
            <a:r>
              <a:rPr lang="en-US" altLang="ko-KR" dirty="0"/>
              <a:t>)</a:t>
            </a:r>
            <a:r>
              <a:rPr lang="ko-KR" altLang="ko-KR" dirty="0"/>
              <a:t>을 기능을 제공해야 됨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63223-8BF8-F3AE-4396-11459084EE4C}"/>
              </a:ext>
            </a:extLst>
          </p:cNvPr>
          <p:cNvSpPr txBox="1"/>
          <p:nvPr/>
        </p:nvSpPr>
        <p:spPr>
          <a:xfrm>
            <a:off x="6723530" y="3995776"/>
            <a:ext cx="39803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Captcha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자동 로그인 금지 기능을 제공해야 됨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4C67165-7304-6F11-3608-BD712354FB8B}"/>
              </a:ext>
            </a:extLst>
          </p:cNvPr>
          <p:cNvSpPr/>
          <p:nvPr/>
        </p:nvSpPr>
        <p:spPr>
          <a:xfrm>
            <a:off x="9861176" y="5065059"/>
            <a:ext cx="1963271" cy="3953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카메라 영상보기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264B56-0226-FE3F-9EF6-C9B953FB5F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60422" y="5262718"/>
            <a:ext cx="37007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95D139-4A2D-EEB2-BBBB-CDA76A139818}"/>
              </a:ext>
            </a:extLst>
          </p:cNvPr>
          <p:cNvSpPr txBox="1"/>
          <p:nvPr/>
        </p:nvSpPr>
        <p:spPr>
          <a:xfrm>
            <a:off x="7570694" y="4996026"/>
            <a:ext cx="103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Login 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429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8BC9E8-AA72-8198-212E-A48BA7FFE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/>
          <a:stretch/>
        </p:blipFill>
        <p:spPr>
          <a:xfrm>
            <a:off x="0" y="575035"/>
            <a:ext cx="12192000" cy="59137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680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A2313B-0DBF-2E75-C44F-777E17D4C76C}"/>
              </a:ext>
            </a:extLst>
          </p:cNvPr>
          <p:cNvSpPr/>
          <p:nvPr/>
        </p:nvSpPr>
        <p:spPr>
          <a:xfrm>
            <a:off x="2694511" y="808250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카메라 설정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3F6C0-3D51-F21A-301F-2D11107C71BE}"/>
              </a:ext>
            </a:extLst>
          </p:cNvPr>
          <p:cNvCxnSpPr>
            <a:cxnSpLocks/>
          </p:cNvCxnSpPr>
          <p:nvPr/>
        </p:nvCxnSpPr>
        <p:spPr>
          <a:xfrm>
            <a:off x="2429435" y="1204910"/>
            <a:ext cx="9762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C90BA38-C38D-C806-FE6A-5119A7FA4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5" b="28530"/>
          <a:stretch/>
        </p:blipFill>
        <p:spPr>
          <a:xfrm>
            <a:off x="4289782" y="1375867"/>
            <a:ext cx="3772426" cy="22955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ACC03A-D99D-571E-77E3-C16DEBA6D769}"/>
              </a:ext>
            </a:extLst>
          </p:cNvPr>
          <p:cNvSpPr/>
          <p:nvPr/>
        </p:nvSpPr>
        <p:spPr>
          <a:xfrm>
            <a:off x="4289782" y="1267555"/>
            <a:ext cx="1203539" cy="3644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간편설정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7DC34B-755D-79C2-97CE-4775BD464B52}"/>
              </a:ext>
            </a:extLst>
          </p:cNvPr>
          <p:cNvSpPr/>
          <p:nvPr/>
        </p:nvSpPr>
        <p:spPr>
          <a:xfrm>
            <a:off x="4308832" y="1594651"/>
            <a:ext cx="1357508" cy="108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0EA215-BA5D-0FC8-55AA-A2564BCC88AE}"/>
              </a:ext>
            </a:extLst>
          </p:cNvPr>
          <p:cNvSpPr/>
          <p:nvPr/>
        </p:nvSpPr>
        <p:spPr>
          <a:xfrm>
            <a:off x="5493321" y="1263880"/>
            <a:ext cx="5994463" cy="3468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상세설정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8B9FC9-1B47-792D-346F-FE8F4668EB63}"/>
              </a:ext>
            </a:extLst>
          </p:cNvPr>
          <p:cNvSpPr/>
          <p:nvPr/>
        </p:nvSpPr>
        <p:spPr>
          <a:xfrm>
            <a:off x="7195796" y="3808278"/>
            <a:ext cx="866412" cy="3554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BBA388-CB19-80FA-58A7-F69935ADE307}"/>
              </a:ext>
            </a:extLst>
          </p:cNvPr>
          <p:cNvSpPr/>
          <p:nvPr/>
        </p:nvSpPr>
        <p:spPr>
          <a:xfrm>
            <a:off x="2458665" y="1254896"/>
            <a:ext cx="1800473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95B129-D1E8-EEE1-BB5E-7A1C62412A57}"/>
              </a:ext>
            </a:extLst>
          </p:cNvPr>
          <p:cNvSpPr/>
          <p:nvPr/>
        </p:nvSpPr>
        <p:spPr>
          <a:xfrm>
            <a:off x="2458665" y="3202040"/>
            <a:ext cx="197963" cy="213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E527D1-29B7-29D6-6CEE-F64B190B7B5B}"/>
              </a:ext>
            </a:extLst>
          </p:cNvPr>
          <p:cNvSpPr/>
          <p:nvPr/>
        </p:nvSpPr>
        <p:spPr>
          <a:xfrm>
            <a:off x="2458665" y="1610942"/>
            <a:ext cx="1781423" cy="3307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알고리즘 파라미터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544DAD-7099-9848-9D2B-98EC338D0EAF}"/>
              </a:ext>
            </a:extLst>
          </p:cNvPr>
          <p:cNvSpPr/>
          <p:nvPr/>
        </p:nvSpPr>
        <p:spPr>
          <a:xfrm>
            <a:off x="2458665" y="1927035"/>
            <a:ext cx="1781423" cy="3652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알고리즘 기반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1D0A0D-F251-5123-4606-34159C824783}"/>
              </a:ext>
            </a:extLst>
          </p:cNvPr>
          <p:cNvSpPr/>
          <p:nvPr/>
        </p:nvSpPr>
        <p:spPr>
          <a:xfrm>
            <a:off x="2458664" y="2971542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원본 영상보기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A60146-F44B-004E-CC19-6367D4DE68B5}"/>
              </a:ext>
            </a:extLst>
          </p:cNvPr>
          <p:cNvSpPr/>
          <p:nvPr/>
        </p:nvSpPr>
        <p:spPr>
          <a:xfrm>
            <a:off x="2465256" y="2624580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검지 영역 설정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8E992F-6AB9-1A5F-75BA-FFC97E700406}"/>
              </a:ext>
            </a:extLst>
          </p:cNvPr>
          <p:cNvSpPr/>
          <p:nvPr/>
        </p:nvSpPr>
        <p:spPr>
          <a:xfrm>
            <a:off x="2458665" y="2277618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이벤트 스케쥴 설정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22CB11-EBFE-ACC5-9443-284E4B7D7D61}"/>
              </a:ext>
            </a:extLst>
          </p:cNvPr>
          <p:cNvSpPr/>
          <p:nvPr/>
        </p:nvSpPr>
        <p:spPr>
          <a:xfrm>
            <a:off x="2461862" y="3294896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웹페이지 연결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292261-8C1D-1ADE-2BDC-1E3A35C9F5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568BE5-BB99-EB72-4758-751357BB8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41"/>
          <a:stretch/>
        </p:blipFill>
        <p:spPr>
          <a:xfrm>
            <a:off x="-17756" y="645592"/>
            <a:ext cx="12192000" cy="59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07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5C9A073-ECE9-D6D4-42C6-A7F2DF2E1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1" b="16953"/>
          <a:stretch/>
        </p:blipFill>
        <p:spPr>
          <a:xfrm>
            <a:off x="4311664" y="1664133"/>
            <a:ext cx="7663058" cy="38880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DA2F38-F88E-033B-BA0C-727E08ADE073}"/>
              </a:ext>
            </a:extLst>
          </p:cNvPr>
          <p:cNvSpPr/>
          <p:nvPr/>
        </p:nvSpPr>
        <p:spPr>
          <a:xfrm>
            <a:off x="4311664" y="1258568"/>
            <a:ext cx="7663058" cy="36449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   간편설정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E985E0-0A54-7C1A-06CE-7246DE8A330C}"/>
              </a:ext>
            </a:extLst>
          </p:cNvPr>
          <p:cNvSpPr/>
          <p:nvPr/>
        </p:nvSpPr>
        <p:spPr>
          <a:xfrm>
            <a:off x="5515204" y="1273943"/>
            <a:ext cx="1203540" cy="346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상세설정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453796-5FEB-8432-A5E9-D693402DFF74}"/>
              </a:ext>
            </a:extLst>
          </p:cNvPr>
          <p:cNvSpPr/>
          <p:nvPr/>
        </p:nvSpPr>
        <p:spPr>
          <a:xfrm>
            <a:off x="11022672" y="5665247"/>
            <a:ext cx="866412" cy="2304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BF0D0-7330-3329-F892-31A84A6092D1}"/>
              </a:ext>
            </a:extLst>
          </p:cNvPr>
          <p:cNvSpPr/>
          <p:nvPr/>
        </p:nvSpPr>
        <p:spPr>
          <a:xfrm>
            <a:off x="9991730" y="5665247"/>
            <a:ext cx="866412" cy="2304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</a:rPr>
              <a:t>새로고침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370B9F-4B4D-0235-B05C-51B5DD3CE41B}"/>
              </a:ext>
            </a:extLst>
          </p:cNvPr>
          <p:cNvSpPr/>
          <p:nvPr/>
        </p:nvSpPr>
        <p:spPr>
          <a:xfrm>
            <a:off x="8960788" y="5665247"/>
            <a:ext cx="866412" cy="2304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strike="sngStrike" dirty="0">
                <a:solidFill>
                  <a:schemeClr val="bg1"/>
                </a:solidFill>
              </a:rPr>
              <a:t>기본값설정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65DC1D-C36B-12E7-FA5C-FF8BF3AF9747}"/>
              </a:ext>
            </a:extLst>
          </p:cNvPr>
          <p:cNvSpPr/>
          <p:nvPr/>
        </p:nvSpPr>
        <p:spPr>
          <a:xfrm>
            <a:off x="7929846" y="5665247"/>
            <a:ext cx="866412" cy="2304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불러오기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B5C5B7-9CE6-3591-99D1-5F6F027C8094}"/>
              </a:ext>
            </a:extLst>
          </p:cNvPr>
          <p:cNvSpPr/>
          <p:nvPr/>
        </p:nvSpPr>
        <p:spPr>
          <a:xfrm>
            <a:off x="6937886" y="5665247"/>
            <a:ext cx="866412" cy="2304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내보내기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0102F8-3D8D-9111-F613-CEB0E89C2968}"/>
              </a:ext>
            </a:extLst>
          </p:cNvPr>
          <p:cNvSpPr/>
          <p:nvPr/>
        </p:nvSpPr>
        <p:spPr>
          <a:xfrm>
            <a:off x="2694511" y="808250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카메라 설정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3D6DD3B-449C-A90F-BBE3-EF8F1876A0B2}"/>
              </a:ext>
            </a:extLst>
          </p:cNvPr>
          <p:cNvCxnSpPr>
            <a:cxnSpLocks/>
          </p:cNvCxnSpPr>
          <p:nvPr/>
        </p:nvCxnSpPr>
        <p:spPr>
          <a:xfrm>
            <a:off x="2429435" y="1204910"/>
            <a:ext cx="9762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9C185B-599B-B1D0-CF9E-7D96F18D3248}"/>
              </a:ext>
            </a:extLst>
          </p:cNvPr>
          <p:cNvSpPr/>
          <p:nvPr/>
        </p:nvSpPr>
        <p:spPr>
          <a:xfrm>
            <a:off x="2458665" y="1254896"/>
            <a:ext cx="1800473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CF29F-C283-46FF-55A3-4CF3C0CE0475}"/>
              </a:ext>
            </a:extLst>
          </p:cNvPr>
          <p:cNvSpPr/>
          <p:nvPr/>
        </p:nvSpPr>
        <p:spPr>
          <a:xfrm>
            <a:off x="2458665" y="3202040"/>
            <a:ext cx="197963" cy="213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366063-322B-2CD4-EB12-70BBE0ECAE7E}"/>
              </a:ext>
            </a:extLst>
          </p:cNvPr>
          <p:cNvSpPr/>
          <p:nvPr/>
        </p:nvSpPr>
        <p:spPr>
          <a:xfrm>
            <a:off x="2458665" y="1610942"/>
            <a:ext cx="1781423" cy="3307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알고리즘 파라미터 설정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76554C-BC49-3AC9-8A0A-D23FA9ADEFC8}"/>
              </a:ext>
            </a:extLst>
          </p:cNvPr>
          <p:cNvSpPr/>
          <p:nvPr/>
        </p:nvSpPr>
        <p:spPr>
          <a:xfrm>
            <a:off x="2458665" y="1927035"/>
            <a:ext cx="1781423" cy="3652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알고리즘 기반 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61E779-627A-9BFB-DE37-8C498B474ED5}"/>
              </a:ext>
            </a:extLst>
          </p:cNvPr>
          <p:cNvSpPr/>
          <p:nvPr/>
        </p:nvSpPr>
        <p:spPr>
          <a:xfrm>
            <a:off x="2458664" y="2971542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원본 영상보기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4090EC-F267-945C-7DA3-1DE41DE5EC16}"/>
              </a:ext>
            </a:extLst>
          </p:cNvPr>
          <p:cNvSpPr/>
          <p:nvPr/>
        </p:nvSpPr>
        <p:spPr>
          <a:xfrm>
            <a:off x="2465256" y="2624580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검지 영역 설정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A87BBC-0691-38B4-B4D3-03E3C9F4F90E}"/>
              </a:ext>
            </a:extLst>
          </p:cNvPr>
          <p:cNvSpPr/>
          <p:nvPr/>
        </p:nvSpPr>
        <p:spPr>
          <a:xfrm>
            <a:off x="2458665" y="2277618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이벤트 스케쥴 설정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639DA6-BC5D-4155-7B93-6FF5A81A894C}"/>
              </a:ext>
            </a:extLst>
          </p:cNvPr>
          <p:cNvSpPr/>
          <p:nvPr/>
        </p:nvSpPr>
        <p:spPr>
          <a:xfrm>
            <a:off x="2461862" y="3294896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웹페이지 연결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ED17D9-8F2A-67D6-ADA9-D08C890F71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BC1D3B-D1F8-18FE-1F8A-962F729F7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41"/>
          <a:stretch/>
        </p:blipFill>
        <p:spPr>
          <a:xfrm>
            <a:off x="-17756" y="645592"/>
            <a:ext cx="12192000" cy="59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9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185788-681B-FD90-9CAC-3CDE51FC9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9" t="47397" r="40736"/>
          <a:stretch/>
        </p:blipFill>
        <p:spPr>
          <a:xfrm>
            <a:off x="10718493" y="2590500"/>
            <a:ext cx="1218360" cy="15457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A3FBB3-808B-DEF8-1533-39073969B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15" t="20160" r="25894" b="16926"/>
          <a:stretch/>
        </p:blipFill>
        <p:spPr>
          <a:xfrm>
            <a:off x="8865437" y="1714501"/>
            <a:ext cx="1675458" cy="15494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5D8882-DFC9-3911-1E8A-DCE4DE67B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56" b="28947"/>
          <a:stretch/>
        </p:blipFill>
        <p:spPr>
          <a:xfrm>
            <a:off x="4417686" y="1748275"/>
            <a:ext cx="3839111" cy="139657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DF72D3-3DB9-1C07-1701-2482588D598D}"/>
              </a:ext>
            </a:extLst>
          </p:cNvPr>
          <p:cNvSpPr/>
          <p:nvPr/>
        </p:nvSpPr>
        <p:spPr>
          <a:xfrm>
            <a:off x="7242230" y="3313993"/>
            <a:ext cx="866412" cy="3554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E6C7F-D8DF-591D-892F-C7BAEE16BFFA}"/>
              </a:ext>
            </a:extLst>
          </p:cNvPr>
          <p:cNvSpPr/>
          <p:nvPr/>
        </p:nvSpPr>
        <p:spPr>
          <a:xfrm>
            <a:off x="4417686" y="1315955"/>
            <a:ext cx="1781423" cy="330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알고리즘 기반 설정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7477348-D999-087F-0E38-E1796B81D7C9}"/>
              </a:ext>
            </a:extLst>
          </p:cNvPr>
          <p:cNvGrpSpPr/>
          <p:nvPr/>
        </p:nvGrpSpPr>
        <p:grpSpPr>
          <a:xfrm>
            <a:off x="560" y="648023"/>
            <a:ext cx="2428875" cy="6187000"/>
            <a:chOff x="560" y="648023"/>
            <a:chExt cx="2428875" cy="6187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417DA0-F2D2-D15F-9F5F-3A1479E025D0}"/>
                </a:ext>
              </a:extLst>
            </p:cNvPr>
            <p:cNvSpPr/>
            <p:nvPr/>
          </p:nvSpPr>
          <p:spPr>
            <a:xfrm>
              <a:off x="560" y="648023"/>
              <a:ext cx="2428875" cy="618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4EF1DA-D8BF-739F-A149-8DC272090D65}"/>
                </a:ext>
              </a:extLst>
            </p:cNvPr>
            <p:cNvSpPr/>
            <p:nvPr/>
          </p:nvSpPr>
          <p:spPr>
            <a:xfrm>
              <a:off x="161168" y="807710"/>
              <a:ext cx="2097745" cy="4213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</a:rPr>
                <a:t>영상분석모듈설정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FB3D4C4-3DA6-3DF4-911B-802C835CE0F8}"/>
                </a:ext>
              </a:extLst>
            </p:cNvPr>
            <p:cNvSpPr/>
            <p:nvPr/>
          </p:nvSpPr>
          <p:spPr>
            <a:xfrm>
              <a:off x="161166" y="1302252"/>
              <a:ext cx="2097745" cy="4213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</a:rPr>
                <a:t>카메라 관리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795EC1-CF68-A079-208B-4D8208CB6B5D}"/>
                </a:ext>
              </a:extLst>
            </p:cNvPr>
            <p:cNvSpPr/>
            <p:nvPr/>
          </p:nvSpPr>
          <p:spPr>
            <a:xfrm>
              <a:off x="404923" y="2708800"/>
              <a:ext cx="1853987" cy="346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</a:t>
              </a:r>
              <a:r>
                <a:rPr lang="en-US" altLang="ko-KR" sz="1400" dirty="0">
                  <a:solidFill>
                    <a:schemeClr val="lt1"/>
                  </a:solidFill>
                </a:rPr>
                <a:t>1</a:t>
              </a:r>
              <a:endParaRPr lang="ko-KR" altLang="en-US" sz="1400" dirty="0">
                <a:solidFill>
                  <a:schemeClr val="lt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D6094EB-4567-7E8F-2EAE-554C2CD28BB5}"/>
                </a:ext>
              </a:extLst>
            </p:cNvPr>
            <p:cNvSpPr/>
            <p:nvPr/>
          </p:nvSpPr>
          <p:spPr>
            <a:xfrm>
              <a:off x="404923" y="3065914"/>
              <a:ext cx="1853987" cy="346867"/>
            </a:xfrm>
            <a:prstGeom prst="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</a:t>
              </a:r>
              <a:r>
                <a:rPr lang="en-US" altLang="ko-KR" sz="1400" dirty="0">
                  <a:solidFill>
                    <a:schemeClr val="lt1"/>
                  </a:solidFill>
                </a:rPr>
                <a:t>2</a:t>
              </a:r>
              <a:endParaRPr lang="ko-KR" altLang="en-US" sz="1400" dirty="0">
                <a:solidFill>
                  <a:schemeClr val="lt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AA77FD-3A8C-3791-EDFF-19B5A92631AA}"/>
                </a:ext>
              </a:extLst>
            </p:cNvPr>
            <p:cNvSpPr/>
            <p:nvPr/>
          </p:nvSpPr>
          <p:spPr>
            <a:xfrm>
              <a:off x="404923" y="3423028"/>
              <a:ext cx="1853987" cy="346867"/>
            </a:xfrm>
            <a:prstGeom prst="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</a:t>
              </a:r>
              <a:r>
                <a:rPr lang="en-US" altLang="ko-KR" sz="1400" dirty="0">
                  <a:solidFill>
                    <a:schemeClr val="lt1"/>
                  </a:solidFill>
                </a:rPr>
                <a:t>3</a:t>
              </a:r>
              <a:endParaRPr lang="ko-KR" altLang="en-US" sz="1400" dirty="0">
                <a:solidFill>
                  <a:schemeClr val="lt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56D86A3-DA94-4300-4797-8D75486C3E73}"/>
                </a:ext>
              </a:extLst>
            </p:cNvPr>
            <p:cNvSpPr/>
            <p:nvPr/>
          </p:nvSpPr>
          <p:spPr>
            <a:xfrm>
              <a:off x="404923" y="3780141"/>
              <a:ext cx="1853987" cy="346867"/>
            </a:xfrm>
            <a:prstGeom prst="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</a:t>
              </a:r>
              <a:r>
                <a:rPr lang="en-US" altLang="ko-KR" sz="1400" dirty="0">
                  <a:solidFill>
                    <a:schemeClr val="lt1"/>
                  </a:solidFill>
                </a:rPr>
                <a:t>4</a:t>
              </a:r>
              <a:endParaRPr lang="ko-KR" altLang="en-US" sz="1400" dirty="0">
                <a:solidFill>
                  <a:schemeClr val="lt1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C16391F-7419-73F6-EC98-5FD692415017}"/>
                </a:ext>
              </a:extLst>
            </p:cNvPr>
            <p:cNvGrpSpPr/>
            <p:nvPr/>
          </p:nvGrpSpPr>
          <p:grpSpPr>
            <a:xfrm>
              <a:off x="161168" y="1794952"/>
              <a:ext cx="2141864" cy="421341"/>
              <a:chOff x="491534" y="2260226"/>
              <a:chExt cx="2141864" cy="421341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73B7169-9D65-8957-668B-3290BE29A113}"/>
                  </a:ext>
                </a:extLst>
              </p:cNvPr>
              <p:cNvSpPr/>
              <p:nvPr/>
            </p:nvSpPr>
            <p:spPr>
              <a:xfrm>
                <a:off x="491534" y="2260226"/>
                <a:ext cx="2097745" cy="42134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카메라 영상보기</a:t>
                </a: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B84F95CB-842B-DF81-DDFD-E8EA6F475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39579" y="2326816"/>
                <a:ext cx="493819" cy="307875"/>
              </a:xfrm>
              <a:prstGeom prst="rect">
                <a:avLst/>
              </a:prstGeom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A532C7B-562A-4CAF-2C5B-81025AA4331D}"/>
                </a:ext>
              </a:extLst>
            </p:cNvPr>
            <p:cNvGrpSpPr/>
            <p:nvPr/>
          </p:nvGrpSpPr>
          <p:grpSpPr>
            <a:xfrm>
              <a:off x="166444" y="2254776"/>
              <a:ext cx="2141864" cy="421341"/>
              <a:chOff x="491534" y="2260226"/>
              <a:chExt cx="2141864" cy="421341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74D27DD-148A-B70C-5CD5-67910F5E6ED9}"/>
                  </a:ext>
                </a:extLst>
              </p:cNvPr>
              <p:cNvSpPr/>
              <p:nvPr/>
            </p:nvSpPr>
            <p:spPr>
              <a:xfrm>
                <a:off x="491534" y="2260226"/>
                <a:ext cx="2097745" cy="42134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lt1"/>
                    </a:solidFill>
                  </a:rPr>
                  <a:t>카메라 설정</a:t>
                </a: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F734BEB-0AEA-A54D-100F-70112AC11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9579" y="2326816"/>
                <a:ext cx="493819" cy="307875"/>
              </a:xfrm>
              <a:prstGeom prst="rect">
                <a:avLst/>
              </a:prstGeom>
            </p:spPr>
          </p:pic>
        </p:grp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245A92-8BA5-6B23-7922-D5579BF3F033}"/>
              </a:ext>
            </a:extLst>
          </p:cNvPr>
          <p:cNvSpPr/>
          <p:nvPr/>
        </p:nvSpPr>
        <p:spPr>
          <a:xfrm>
            <a:off x="2694511" y="808250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카메라 설정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037B97F-1A36-FE55-B0A2-26280E55E788}"/>
              </a:ext>
            </a:extLst>
          </p:cNvPr>
          <p:cNvCxnSpPr>
            <a:cxnSpLocks/>
          </p:cNvCxnSpPr>
          <p:nvPr/>
        </p:nvCxnSpPr>
        <p:spPr>
          <a:xfrm>
            <a:off x="2429435" y="1204910"/>
            <a:ext cx="9762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434431B-FA98-6484-5FA4-1DE64DBDA8CB}"/>
              </a:ext>
            </a:extLst>
          </p:cNvPr>
          <p:cNvSpPr/>
          <p:nvPr/>
        </p:nvSpPr>
        <p:spPr>
          <a:xfrm>
            <a:off x="2458665" y="1254896"/>
            <a:ext cx="1800473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cxnSp>
        <p:nvCxnSpPr>
          <p:cNvPr id="2052" name="직선 연결선 2051">
            <a:extLst>
              <a:ext uri="{FF2B5EF4-FFF2-40B4-BE49-F238E27FC236}">
                <a16:creationId xmlns:a16="http://schemas.microsoft.com/office/drawing/2014/main" id="{6B1947DD-2639-5FAD-7F38-DF2C33572959}"/>
              </a:ext>
            </a:extLst>
          </p:cNvPr>
          <p:cNvCxnSpPr/>
          <p:nvPr/>
        </p:nvCxnSpPr>
        <p:spPr>
          <a:xfrm>
            <a:off x="4293788" y="1229051"/>
            <a:ext cx="0" cy="560597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5966BB-A42B-329D-E152-5F79370E915B}"/>
              </a:ext>
            </a:extLst>
          </p:cNvPr>
          <p:cNvSpPr txBox="1"/>
          <p:nvPr/>
        </p:nvSpPr>
        <p:spPr>
          <a:xfrm>
            <a:off x="4801137" y="5743985"/>
            <a:ext cx="271401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0"/>
            <a:r>
              <a:rPr lang="en-US" altLang="ko-KR" sz="10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1. "</a:t>
            </a:r>
            <a:r>
              <a:rPr lang="ko-KR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모델명</a:t>
            </a:r>
            <a:r>
              <a:rPr lang="en-US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부분의 콤보 박스 클릭</a:t>
            </a:r>
            <a:endParaRPr lang="ko-KR" altLang="ko-KR" sz="1000" dirty="0">
              <a:solidFill>
                <a:srgbClr val="FF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190500"/>
            <a:r>
              <a:rPr lang="en-US" altLang="ko-KR" sz="10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2. </a:t>
            </a:r>
            <a:r>
              <a:rPr lang="ko-KR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보드로</a:t>
            </a:r>
            <a:r>
              <a:rPr lang="en-US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"</a:t>
            </a:r>
            <a:r>
              <a:rPr lang="ko-KR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모델 목록 요청</a:t>
            </a:r>
            <a:r>
              <a:rPr lang="en-US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커맨드 전송</a:t>
            </a:r>
            <a:endParaRPr lang="ko-KR" altLang="ko-KR" sz="1000" dirty="0">
              <a:solidFill>
                <a:srgbClr val="FF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190500"/>
            <a:r>
              <a:rPr lang="en-US" altLang="ko-KR" sz="10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3. "</a:t>
            </a:r>
            <a:r>
              <a:rPr lang="ko-KR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모델 목록 요청 응답</a:t>
            </a:r>
            <a:r>
              <a:rPr lang="en-US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커맨드 수신</a:t>
            </a:r>
            <a:endParaRPr lang="ko-KR" altLang="ko-KR" sz="1000" dirty="0">
              <a:solidFill>
                <a:srgbClr val="FF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190500"/>
            <a:r>
              <a:rPr lang="en-US" altLang="ko-KR" sz="10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4. </a:t>
            </a:r>
            <a:r>
              <a:rPr lang="ko-KR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수신한 모델 목록 출력</a:t>
            </a:r>
            <a:endParaRPr lang="ko-KR" altLang="ko-KR" sz="1000" dirty="0">
              <a:solidFill>
                <a:srgbClr val="FF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190500"/>
            <a:r>
              <a:rPr lang="en-US" altLang="ko-KR" sz="10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5. </a:t>
            </a:r>
            <a:r>
              <a:rPr lang="ko-KR" altLang="ko-KR" sz="100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선택 및 저장</a:t>
            </a:r>
            <a:endParaRPr lang="ko-KR" altLang="ko-KR" sz="1000" dirty="0">
              <a:solidFill>
                <a:srgbClr val="FF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A2919-3A8E-2AE4-5F5B-9651C53091CC}"/>
              </a:ext>
            </a:extLst>
          </p:cNvPr>
          <p:cNvSpPr txBox="1"/>
          <p:nvPr/>
        </p:nvSpPr>
        <p:spPr>
          <a:xfrm>
            <a:off x="7898213" y="6174872"/>
            <a:ext cx="3909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00" dirty="0">
                <a:solidFill>
                  <a:srgbClr val="00B0F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모델 목록 요청 및 응답에 관련된 신규 커맨드가 프로토콜에 추가되어야 하기 때문에</a:t>
            </a:r>
            <a:r>
              <a:rPr lang="en-US" altLang="ko-KR" sz="1000" dirty="0">
                <a:solidFill>
                  <a:srgbClr val="00B0F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1</a:t>
            </a:r>
            <a:r>
              <a:rPr lang="ko-KR" altLang="ko-KR" sz="1000" dirty="0">
                <a:solidFill>
                  <a:srgbClr val="00B0F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차 개발 완료 후 후순위로 진행할 예정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03FBF9-AF21-1B21-652A-1921AD476075}"/>
              </a:ext>
            </a:extLst>
          </p:cNvPr>
          <p:cNvSpPr/>
          <p:nvPr/>
        </p:nvSpPr>
        <p:spPr>
          <a:xfrm>
            <a:off x="2458665" y="3202040"/>
            <a:ext cx="197963" cy="213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8DB762-50A7-473E-79AB-47E7F7125ABE}"/>
              </a:ext>
            </a:extLst>
          </p:cNvPr>
          <p:cNvSpPr/>
          <p:nvPr/>
        </p:nvSpPr>
        <p:spPr>
          <a:xfrm>
            <a:off x="2458665" y="1610942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알고리즘 파라미터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330C7-22EE-04D9-1C98-A1E413F485C3}"/>
              </a:ext>
            </a:extLst>
          </p:cNvPr>
          <p:cNvSpPr/>
          <p:nvPr/>
        </p:nvSpPr>
        <p:spPr>
          <a:xfrm>
            <a:off x="2458665" y="1927035"/>
            <a:ext cx="1781423" cy="3652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알고리즘 기반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47E854-3FE1-D591-5526-15AACCC52015}"/>
              </a:ext>
            </a:extLst>
          </p:cNvPr>
          <p:cNvSpPr/>
          <p:nvPr/>
        </p:nvSpPr>
        <p:spPr>
          <a:xfrm>
            <a:off x="2458664" y="2971542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원본 영상보기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C5B39-8F11-5D58-326D-06D7BEFC85E0}"/>
              </a:ext>
            </a:extLst>
          </p:cNvPr>
          <p:cNvSpPr/>
          <p:nvPr/>
        </p:nvSpPr>
        <p:spPr>
          <a:xfrm>
            <a:off x="2465256" y="2624580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검지 영역 설정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1EB450-12F9-BF90-AFB8-7328E9F0E3CE}"/>
              </a:ext>
            </a:extLst>
          </p:cNvPr>
          <p:cNvSpPr/>
          <p:nvPr/>
        </p:nvSpPr>
        <p:spPr>
          <a:xfrm>
            <a:off x="2458665" y="2277618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이벤트 스케쥴 설정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4E7DC4-79D0-9D43-1B7C-BED3780A4F5C}"/>
              </a:ext>
            </a:extLst>
          </p:cNvPr>
          <p:cNvSpPr/>
          <p:nvPr/>
        </p:nvSpPr>
        <p:spPr>
          <a:xfrm>
            <a:off x="2461862" y="3294896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웹페이지 연결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8F4AE1-72A0-596C-3B7C-8C36E9177EC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2DA794-E72D-1DC8-E991-758EAF9D2D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941"/>
          <a:stretch/>
        </p:blipFill>
        <p:spPr>
          <a:xfrm>
            <a:off x="-17756" y="645592"/>
            <a:ext cx="12192000" cy="59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66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0E6C7F-D8DF-591D-892F-C7BAEE16BFFA}"/>
              </a:ext>
            </a:extLst>
          </p:cNvPr>
          <p:cNvSpPr/>
          <p:nvPr/>
        </p:nvSpPr>
        <p:spPr>
          <a:xfrm>
            <a:off x="4349661" y="1347536"/>
            <a:ext cx="1781423" cy="330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이벤트 스케쥴 설정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097" name="직사각형 2096">
            <a:extLst>
              <a:ext uri="{FF2B5EF4-FFF2-40B4-BE49-F238E27FC236}">
                <a16:creationId xmlns:a16="http://schemas.microsoft.com/office/drawing/2014/main" id="{6C0202D8-EBB0-E487-C79B-F31FAF81092E}"/>
              </a:ext>
            </a:extLst>
          </p:cNvPr>
          <p:cNvSpPr/>
          <p:nvPr/>
        </p:nvSpPr>
        <p:spPr>
          <a:xfrm>
            <a:off x="10450403" y="3141894"/>
            <a:ext cx="822072" cy="23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저장</a:t>
            </a:r>
          </a:p>
        </p:txBody>
      </p:sp>
      <p:grpSp>
        <p:nvGrpSpPr>
          <p:cNvPr id="2179" name="그룹 2178">
            <a:extLst>
              <a:ext uri="{FF2B5EF4-FFF2-40B4-BE49-F238E27FC236}">
                <a16:creationId xmlns:a16="http://schemas.microsoft.com/office/drawing/2014/main" id="{470587DB-F85D-EC03-EABE-CDE455C434BA}"/>
              </a:ext>
            </a:extLst>
          </p:cNvPr>
          <p:cNvGrpSpPr/>
          <p:nvPr/>
        </p:nvGrpSpPr>
        <p:grpSpPr>
          <a:xfrm>
            <a:off x="8763008" y="5883704"/>
            <a:ext cx="3314765" cy="513803"/>
            <a:chOff x="5015639" y="1979757"/>
            <a:chExt cx="3314765" cy="513803"/>
          </a:xfrm>
        </p:grpSpPr>
        <p:sp>
          <p:nvSpPr>
            <p:cNvPr id="2122" name="직사각형 2121">
              <a:extLst>
                <a:ext uri="{FF2B5EF4-FFF2-40B4-BE49-F238E27FC236}">
                  <a16:creationId xmlns:a16="http://schemas.microsoft.com/office/drawing/2014/main" id="{19D260B4-9E2A-9671-8549-4E9BD2A3A1B3}"/>
                </a:ext>
              </a:extLst>
            </p:cNvPr>
            <p:cNvSpPr/>
            <p:nvPr/>
          </p:nvSpPr>
          <p:spPr>
            <a:xfrm>
              <a:off x="5016079" y="1979757"/>
              <a:ext cx="255425" cy="23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/>
                <a:t>1</a:t>
              </a:r>
              <a:endParaRPr lang="ko-KR" altLang="en-US" sz="600" dirty="0"/>
            </a:p>
          </p:txBody>
        </p:sp>
        <p:sp>
          <p:nvSpPr>
            <p:cNvPr id="2123" name="직사각형 2122">
              <a:extLst>
                <a:ext uri="{FF2B5EF4-FFF2-40B4-BE49-F238E27FC236}">
                  <a16:creationId xmlns:a16="http://schemas.microsoft.com/office/drawing/2014/main" id="{996CE686-C50E-6FF1-0409-50823A6B7C79}"/>
                </a:ext>
              </a:extLst>
            </p:cNvPr>
            <p:cNvSpPr/>
            <p:nvPr/>
          </p:nvSpPr>
          <p:spPr>
            <a:xfrm>
              <a:off x="5294091" y="1979757"/>
              <a:ext cx="255425" cy="23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/>
                <a:t>2</a:t>
              </a:r>
              <a:endParaRPr lang="ko-KR" altLang="en-US" sz="600" dirty="0"/>
            </a:p>
          </p:txBody>
        </p:sp>
        <p:sp>
          <p:nvSpPr>
            <p:cNvPr id="2124" name="직사각형 2123">
              <a:extLst>
                <a:ext uri="{FF2B5EF4-FFF2-40B4-BE49-F238E27FC236}">
                  <a16:creationId xmlns:a16="http://schemas.microsoft.com/office/drawing/2014/main" id="{7822909D-B283-667B-FC20-476B4C684292}"/>
                </a:ext>
              </a:extLst>
            </p:cNvPr>
            <p:cNvSpPr/>
            <p:nvPr/>
          </p:nvSpPr>
          <p:spPr>
            <a:xfrm>
              <a:off x="5572104" y="1979757"/>
              <a:ext cx="255425" cy="23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/>
                <a:t>3</a:t>
              </a:r>
              <a:endParaRPr lang="ko-KR" altLang="en-US" sz="600" dirty="0"/>
            </a:p>
          </p:txBody>
        </p:sp>
        <p:sp>
          <p:nvSpPr>
            <p:cNvPr id="2125" name="직사각형 2124">
              <a:extLst>
                <a:ext uri="{FF2B5EF4-FFF2-40B4-BE49-F238E27FC236}">
                  <a16:creationId xmlns:a16="http://schemas.microsoft.com/office/drawing/2014/main" id="{C6D36EDC-72F3-86CF-9A32-9C80BCA4019D}"/>
                </a:ext>
              </a:extLst>
            </p:cNvPr>
            <p:cNvSpPr/>
            <p:nvPr/>
          </p:nvSpPr>
          <p:spPr>
            <a:xfrm>
              <a:off x="5850116" y="1979757"/>
              <a:ext cx="255425" cy="23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/>
                <a:t>4</a:t>
              </a:r>
              <a:endParaRPr lang="ko-KR" altLang="en-US" sz="600" dirty="0"/>
            </a:p>
          </p:txBody>
        </p:sp>
        <p:sp>
          <p:nvSpPr>
            <p:cNvPr id="2126" name="직사각형 2125">
              <a:extLst>
                <a:ext uri="{FF2B5EF4-FFF2-40B4-BE49-F238E27FC236}">
                  <a16:creationId xmlns:a16="http://schemas.microsoft.com/office/drawing/2014/main" id="{63B11C7A-E9C2-E461-055A-A3FBC44E08AF}"/>
                </a:ext>
              </a:extLst>
            </p:cNvPr>
            <p:cNvSpPr/>
            <p:nvPr/>
          </p:nvSpPr>
          <p:spPr>
            <a:xfrm>
              <a:off x="6128128" y="1979757"/>
              <a:ext cx="255425" cy="23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/>
                <a:t>5</a:t>
              </a:r>
              <a:endParaRPr lang="ko-KR" altLang="en-US" sz="600" dirty="0"/>
            </a:p>
          </p:txBody>
        </p:sp>
        <p:sp>
          <p:nvSpPr>
            <p:cNvPr id="2127" name="직사각형 2126">
              <a:extLst>
                <a:ext uri="{FF2B5EF4-FFF2-40B4-BE49-F238E27FC236}">
                  <a16:creationId xmlns:a16="http://schemas.microsoft.com/office/drawing/2014/main" id="{7E632823-63C2-A930-8F4C-0BC5877955E0}"/>
                </a:ext>
              </a:extLst>
            </p:cNvPr>
            <p:cNvSpPr/>
            <p:nvPr/>
          </p:nvSpPr>
          <p:spPr>
            <a:xfrm>
              <a:off x="6684153" y="1979757"/>
              <a:ext cx="255425" cy="233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7</a:t>
              </a:r>
              <a:endParaRPr lang="ko-KR" altLang="en-US" sz="600" dirty="0"/>
            </a:p>
          </p:txBody>
        </p:sp>
        <p:sp>
          <p:nvSpPr>
            <p:cNvPr id="2128" name="직사각형 2127">
              <a:extLst>
                <a:ext uri="{FF2B5EF4-FFF2-40B4-BE49-F238E27FC236}">
                  <a16:creationId xmlns:a16="http://schemas.microsoft.com/office/drawing/2014/main" id="{69D43AD2-9582-D88A-1B94-E60D93F640CE}"/>
                </a:ext>
              </a:extLst>
            </p:cNvPr>
            <p:cNvSpPr/>
            <p:nvPr/>
          </p:nvSpPr>
          <p:spPr>
            <a:xfrm>
              <a:off x="7240177" y="1979757"/>
              <a:ext cx="255425" cy="233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9</a:t>
              </a:r>
              <a:endParaRPr lang="ko-KR" altLang="en-US" sz="600" dirty="0"/>
            </a:p>
          </p:txBody>
        </p:sp>
        <p:sp>
          <p:nvSpPr>
            <p:cNvPr id="2129" name="직사각형 2128">
              <a:extLst>
                <a:ext uri="{FF2B5EF4-FFF2-40B4-BE49-F238E27FC236}">
                  <a16:creationId xmlns:a16="http://schemas.microsoft.com/office/drawing/2014/main" id="{0826BD36-A047-1F17-F4B4-CEFA9D52B7C5}"/>
                </a:ext>
              </a:extLst>
            </p:cNvPr>
            <p:cNvSpPr/>
            <p:nvPr/>
          </p:nvSpPr>
          <p:spPr>
            <a:xfrm>
              <a:off x="6406140" y="1979757"/>
              <a:ext cx="255425" cy="23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6</a:t>
              </a:r>
              <a:endParaRPr lang="ko-KR" altLang="en-US" sz="600" dirty="0"/>
            </a:p>
          </p:txBody>
        </p:sp>
        <p:sp>
          <p:nvSpPr>
            <p:cNvPr id="2130" name="직사각형 2129">
              <a:extLst>
                <a:ext uri="{FF2B5EF4-FFF2-40B4-BE49-F238E27FC236}">
                  <a16:creationId xmlns:a16="http://schemas.microsoft.com/office/drawing/2014/main" id="{972A4320-980E-0EFB-260F-55097071C9FB}"/>
                </a:ext>
              </a:extLst>
            </p:cNvPr>
            <p:cNvSpPr/>
            <p:nvPr/>
          </p:nvSpPr>
          <p:spPr>
            <a:xfrm>
              <a:off x="6962165" y="1979757"/>
              <a:ext cx="255425" cy="233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8</a:t>
              </a:r>
              <a:endParaRPr lang="ko-KR" altLang="en-US" sz="600" dirty="0"/>
            </a:p>
          </p:txBody>
        </p:sp>
        <p:sp>
          <p:nvSpPr>
            <p:cNvPr id="2131" name="직사각형 2130">
              <a:extLst>
                <a:ext uri="{FF2B5EF4-FFF2-40B4-BE49-F238E27FC236}">
                  <a16:creationId xmlns:a16="http://schemas.microsoft.com/office/drawing/2014/main" id="{0E9146F1-DD2F-6D84-E356-13E5DE01E255}"/>
                </a:ext>
              </a:extLst>
            </p:cNvPr>
            <p:cNvSpPr/>
            <p:nvPr/>
          </p:nvSpPr>
          <p:spPr>
            <a:xfrm>
              <a:off x="7518189" y="1979757"/>
              <a:ext cx="255425" cy="233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10</a:t>
              </a:r>
              <a:endParaRPr lang="ko-KR" altLang="en-US" sz="500" dirty="0"/>
            </a:p>
          </p:txBody>
        </p:sp>
        <p:sp>
          <p:nvSpPr>
            <p:cNvPr id="2132" name="직사각형 2131">
              <a:extLst>
                <a:ext uri="{FF2B5EF4-FFF2-40B4-BE49-F238E27FC236}">
                  <a16:creationId xmlns:a16="http://schemas.microsoft.com/office/drawing/2014/main" id="{0DB11DDC-32A6-0B96-14F2-1B6144FB5AF2}"/>
                </a:ext>
              </a:extLst>
            </p:cNvPr>
            <p:cNvSpPr/>
            <p:nvPr/>
          </p:nvSpPr>
          <p:spPr>
            <a:xfrm>
              <a:off x="7796202" y="1979757"/>
              <a:ext cx="255425" cy="233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11</a:t>
              </a:r>
              <a:endParaRPr lang="ko-KR" altLang="en-US" sz="500" dirty="0"/>
            </a:p>
          </p:txBody>
        </p:sp>
        <p:sp>
          <p:nvSpPr>
            <p:cNvPr id="2133" name="직사각형 2132">
              <a:extLst>
                <a:ext uri="{FF2B5EF4-FFF2-40B4-BE49-F238E27FC236}">
                  <a16:creationId xmlns:a16="http://schemas.microsoft.com/office/drawing/2014/main" id="{67340497-CBAC-29B4-F11C-3F13D9D144E8}"/>
                </a:ext>
              </a:extLst>
            </p:cNvPr>
            <p:cNvSpPr/>
            <p:nvPr/>
          </p:nvSpPr>
          <p:spPr>
            <a:xfrm>
              <a:off x="8074214" y="1979757"/>
              <a:ext cx="255425" cy="233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/>
                <a:t>12</a:t>
              </a:r>
              <a:endParaRPr lang="ko-KR" altLang="en-US" sz="500" dirty="0"/>
            </a:p>
          </p:txBody>
        </p:sp>
        <p:grpSp>
          <p:nvGrpSpPr>
            <p:cNvPr id="2148" name="그룹 2147">
              <a:extLst>
                <a:ext uri="{FF2B5EF4-FFF2-40B4-BE49-F238E27FC236}">
                  <a16:creationId xmlns:a16="http://schemas.microsoft.com/office/drawing/2014/main" id="{4D9F9D44-8481-9D4F-E663-F6769D7A9C10}"/>
                </a:ext>
              </a:extLst>
            </p:cNvPr>
            <p:cNvGrpSpPr/>
            <p:nvPr/>
          </p:nvGrpSpPr>
          <p:grpSpPr>
            <a:xfrm>
              <a:off x="5015639" y="2257676"/>
              <a:ext cx="3314765" cy="235884"/>
              <a:chOff x="5053444" y="3582967"/>
              <a:chExt cx="3314765" cy="235884"/>
            </a:xfrm>
          </p:grpSpPr>
          <p:sp>
            <p:nvSpPr>
              <p:cNvPr id="2134" name="직사각형 2133">
                <a:extLst>
                  <a:ext uri="{FF2B5EF4-FFF2-40B4-BE49-F238E27FC236}">
                    <a16:creationId xmlns:a16="http://schemas.microsoft.com/office/drawing/2014/main" id="{5AE0F8B8-D50D-9D7E-FDEC-AF79B1B458E1}"/>
                  </a:ext>
                </a:extLst>
              </p:cNvPr>
              <p:cNvSpPr/>
              <p:nvPr/>
            </p:nvSpPr>
            <p:spPr>
              <a:xfrm>
                <a:off x="5053444" y="3584958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/>
                  <a:t>13</a:t>
                </a:r>
                <a:endParaRPr lang="ko-KR" altLang="en-US" sz="500" dirty="0"/>
              </a:p>
            </p:txBody>
          </p:sp>
          <p:sp>
            <p:nvSpPr>
              <p:cNvPr id="2135" name="직사각형 2134">
                <a:extLst>
                  <a:ext uri="{FF2B5EF4-FFF2-40B4-BE49-F238E27FC236}">
                    <a16:creationId xmlns:a16="http://schemas.microsoft.com/office/drawing/2014/main" id="{0A3E9535-76FA-5370-2FF4-CE79347D32CF}"/>
                  </a:ext>
                </a:extLst>
              </p:cNvPr>
              <p:cNvSpPr/>
              <p:nvPr/>
            </p:nvSpPr>
            <p:spPr>
              <a:xfrm>
                <a:off x="5332670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14</a:t>
                </a:r>
                <a:endParaRPr lang="ko-KR" altLang="en-US" sz="500" dirty="0"/>
              </a:p>
            </p:txBody>
          </p:sp>
          <p:sp>
            <p:nvSpPr>
              <p:cNvPr id="2136" name="직사각형 2135">
                <a:extLst>
                  <a:ext uri="{FF2B5EF4-FFF2-40B4-BE49-F238E27FC236}">
                    <a16:creationId xmlns:a16="http://schemas.microsoft.com/office/drawing/2014/main" id="{4009E863-835A-A99D-8740-02A595E11404}"/>
                  </a:ext>
                </a:extLst>
              </p:cNvPr>
              <p:cNvSpPr/>
              <p:nvPr/>
            </p:nvSpPr>
            <p:spPr>
              <a:xfrm>
                <a:off x="5610682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15</a:t>
                </a:r>
                <a:endParaRPr lang="ko-KR" altLang="en-US" sz="500" dirty="0"/>
              </a:p>
            </p:txBody>
          </p:sp>
          <p:sp>
            <p:nvSpPr>
              <p:cNvPr id="2137" name="직사각형 2136">
                <a:extLst>
                  <a:ext uri="{FF2B5EF4-FFF2-40B4-BE49-F238E27FC236}">
                    <a16:creationId xmlns:a16="http://schemas.microsoft.com/office/drawing/2014/main" id="{B72632C5-1C3D-9EE5-F125-ED8B438C42BE}"/>
                  </a:ext>
                </a:extLst>
              </p:cNvPr>
              <p:cNvSpPr/>
              <p:nvPr/>
            </p:nvSpPr>
            <p:spPr>
              <a:xfrm>
                <a:off x="5888694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16</a:t>
                </a:r>
                <a:endParaRPr lang="ko-KR" altLang="en-US" sz="500" dirty="0"/>
              </a:p>
            </p:txBody>
          </p:sp>
          <p:sp>
            <p:nvSpPr>
              <p:cNvPr id="2138" name="직사각형 2137">
                <a:extLst>
                  <a:ext uri="{FF2B5EF4-FFF2-40B4-BE49-F238E27FC236}">
                    <a16:creationId xmlns:a16="http://schemas.microsoft.com/office/drawing/2014/main" id="{E94F33E5-D9B5-3FAF-E5DD-6A4F906098AC}"/>
                  </a:ext>
                </a:extLst>
              </p:cNvPr>
              <p:cNvSpPr/>
              <p:nvPr/>
            </p:nvSpPr>
            <p:spPr>
              <a:xfrm>
                <a:off x="6166706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17</a:t>
                </a:r>
                <a:endParaRPr lang="ko-KR" altLang="en-US" sz="500" dirty="0"/>
              </a:p>
            </p:txBody>
          </p:sp>
          <p:sp>
            <p:nvSpPr>
              <p:cNvPr id="2139" name="직사각형 2138">
                <a:extLst>
                  <a:ext uri="{FF2B5EF4-FFF2-40B4-BE49-F238E27FC236}">
                    <a16:creationId xmlns:a16="http://schemas.microsoft.com/office/drawing/2014/main" id="{51EA8E07-FA47-709F-FF66-883C69CDDC19}"/>
                  </a:ext>
                </a:extLst>
              </p:cNvPr>
              <p:cNvSpPr/>
              <p:nvPr/>
            </p:nvSpPr>
            <p:spPr>
              <a:xfrm>
                <a:off x="6444719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18</a:t>
                </a:r>
                <a:endParaRPr lang="ko-KR" altLang="en-US" sz="500" dirty="0"/>
              </a:p>
            </p:txBody>
          </p:sp>
          <p:sp>
            <p:nvSpPr>
              <p:cNvPr id="2140" name="직사각형 2139">
                <a:extLst>
                  <a:ext uri="{FF2B5EF4-FFF2-40B4-BE49-F238E27FC236}">
                    <a16:creationId xmlns:a16="http://schemas.microsoft.com/office/drawing/2014/main" id="{49C92886-2F5F-1FED-FDB6-D3DC4E57F8AA}"/>
                  </a:ext>
                </a:extLst>
              </p:cNvPr>
              <p:cNvSpPr/>
              <p:nvPr/>
            </p:nvSpPr>
            <p:spPr>
              <a:xfrm>
                <a:off x="6722731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/>
                  <a:t>19</a:t>
                </a:r>
                <a:endParaRPr lang="ko-KR" altLang="en-US" sz="500" dirty="0"/>
              </a:p>
            </p:txBody>
          </p:sp>
          <p:sp>
            <p:nvSpPr>
              <p:cNvPr id="2141" name="직사각형 2140">
                <a:extLst>
                  <a:ext uri="{FF2B5EF4-FFF2-40B4-BE49-F238E27FC236}">
                    <a16:creationId xmlns:a16="http://schemas.microsoft.com/office/drawing/2014/main" id="{7E679745-29F8-14C3-624B-B9DF0658BD1D}"/>
                  </a:ext>
                </a:extLst>
              </p:cNvPr>
              <p:cNvSpPr/>
              <p:nvPr/>
            </p:nvSpPr>
            <p:spPr>
              <a:xfrm>
                <a:off x="7000743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20</a:t>
                </a:r>
                <a:endParaRPr lang="ko-KR" altLang="en-US" sz="500" dirty="0"/>
              </a:p>
            </p:txBody>
          </p:sp>
          <p:sp>
            <p:nvSpPr>
              <p:cNvPr id="2142" name="직사각형 2141">
                <a:extLst>
                  <a:ext uri="{FF2B5EF4-FFF2-40B4-BE49-F238E27FC236}">
                    <a16:creationId xmlns:a16="http://schemas.microsoft.com/office/drawing/2014/main" id="{E9017467-0AF8-8B8D-B531-FDC04D9C61D9}"/>
                  </a:ext>
                </a:extLst>
              </p:cNvPr>
              <p:cNvSpPr/>
              <p:nvPr/>
            </p:nvSpPr>
            <p:spPr>
              <a:xfrm>
                <a:off x="7278755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21</a:t>
                </a:r>
                <a:endParaRPr lang="ko-KR" altLang="en-US" sz="500" dirty="0"/>
              </a:p>
            </p:txBody>
          </p:sp>
          <p:sp>
            <p:nvSpPr>
              <p:cNvPr id="2143" name="직사각형 2142">
                <a:extLst>
                  <a:ext uri="{FF2B5EF4-FFF2-40B4-BE49-F238E27FC236}">
                    <a16:creationId xmlns:a16="http://schemas.microsoft.com/office/drawing/2014/main" id="{62763103-3ED5-B95A-2425-EB473581E4FD}"/>
                  </a:ext>
                </a:extLst>
              </p:cNvPr>
              <p:cNvSpPr/>
              <p:nvPr/>
            </p:nvSpPr>
            <p:spPr>
              <a:xfrm>
                <a:off x="7556768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22</a:t>
                </a:r>
                <a:endParaRPr lang="ko-KR" altLang="en-US" sz="500" dirty="0"/>
              </a:p>
            </p:txBody>
          </p:sp>
          <p:sp>
            <p:nvSpPr>
              <p:cNvPr id="2144" name="직사각형 2143">
                <a:extLst>
                  <a:ext uri="{FF2B5EF4-FFF2-40B4-BE49-F238E27FC236}">
                    <a16:creationId xmlns:a16="http://schemas.microsoft.com/office/drawing/2014/main" id="{6AF91A5E-4D3F-8613-83B5-6079DB05FE96}"/>
                  </a:ext>
                </a:extLst>
              </p:cNvPr>
              <p:cNvSpPr/>
              <p:nvPr/>
            </p:nvSpPr>
            <p:spPr>
              <a:xfrm>
                <a:off x="7834780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23</a:t>
                </a:r>
                <a:endParaRPr lang="ko-KR" altLang="en-US" sz="500" dirty="0"/>
              </a:p>
            </p:txBody>
          </p:sp>
          <p:sp>
            <p:nvSpPr>
              <p:cNvPr id="2145" name="직사각형 2144">
                <a:extLst>
                  <a:ext uri="{FF2B5EF4-FFF2-40B4-BE49-F238E27FC236}">
                    <a16:creationId xmlns:a16="http://schemas.microsoft.com/office/drawing/2014/main" id="{C9411282-A4FB-487C-C99B-9E0ABF93C7AD}"/>
                  </a:ext>
                </a:extLst>
              </p:cNvPr>
              <p:cNvSpPr/>
              <p:nvPr/>
            </p:nvSpPr>
            <p:spPr>
              <a:xfrm>
                <a:off x="8112784" y="3582967"/>
                <a:ext cx="255425" cy="2338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/>
                  <a:t>24</a:t>
                </a:r>
                <a:endParaRPr lang="ko-KR" altLang="en-US" sz="500" dirty="0"/>
              </a:p>
            </p:txBody>
          </p:sp>
        </p:grpSp>
      </p:grpSp>
      <p:sp>
        <p:nvSpPr>
          <p:cNvPr id="2146" name="직사각형 2145">
            <a:extLst>
              <a:ext uri="{FF2B5EF4-FFF2-40B4-BE49-F238E27FC236}">
                <a16:creationId xmlns:a16="http://schemas.microsoft.com/office/drawing/2014/main" id="{8F4A640B-7EF3-8B36-35AA-47542D4F48AA}"/>
              </a:ext>
            </a:extLst>
          </p:cNvPr>
          <p:cNvSpPr/>
          <p:nvPr/>
        </p:nvSpPr>
        <p:spPr>
          <a:xfrm>
            <a:off x="4528281" y="1684708"/>
            <a:ext cx="1781423" cy="330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시간대별 이벤트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152" name="그룹 2151">
            <a:extLst>
              <a:ext uri="{FF2B5EF4-FFF2-40B4-BE49-F238E27FC236}">
                <a16:creationId xmlns:a16="http://schemas.microsoft.com/office/drawing/2014/main" id="{A1168716-EB2C-3251-E51C-02A53868FD2F}"/>
              </a:ext>
            </a:extLst>
          </p:cNvPr>
          <p:cNvGrpSpPr/>
          <p:nvPr/>
        </p:nvGrpSpPr>
        <p:grpSpPr>
          <a:xfrm>
            <a:off x="560" y="648023"/>
            <a:ext cx="2428875" cy="6187000"/>
            <a:chOff x="560" y="648023"/>
            <a:chExt cx="2428875" cy="6187000"/>
          </a:xfrm>
        </p:grpSpPr>
        <p:sp>
          <p:nvSpPr>
            <p:cNvPr id="2153" name="직사각형 2152">
              <a:extLst>
                <a:ext uri="{FF2B5EF4-FFF2-40B4-BE49-F238E27FC236}">
                  <a16:creationId xmlns:a16="http://schemas.microsoft.com/office/drawing/2014/main" id="{E266B796-60BE-FED3-246B-D68595D38B9D}"/>
                </a:ext>
              </a:extLst>
            </p:cNvPr>
            <p:cNvSpPr/>
            <p:nvPr/>
          </p:nvSpPr>
          <p:spPr>
            <a:xfrm>
              <a:off x="560" y="648023"/>
              <a:ext cx="2428875" cy="618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4" name="직사각형 2153">
              <a:extLst>
                <a:ext uri="{FF2B5EF4-FFF2-40B4-BE49-F238E27FC236}">
                  <a16:creationId xmlns:a16="http://schemas.microsoft.com/office/drawing/2014/main" id="{C70A9DCA-7FBD-934D-26C4-7C526DA4AE58}"/>
                </a:ext>
              </a:extLst>
            </p:cNvPr>
            <p:cNvSpPr/>
            <p:nvPr/>
          </p:nvSpPr>
          <p:spPr>
            <a:xfrm>
              <a:off x="161168" y="807710"/>
              <a:ext cx="2097745" cy="4213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</a:rPr>
                <a:t>영상분석모듈설정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55" name="직사각형 2154">
              <a:extLst>
                <a:ext uri="{FF2B5EF4-FFF2-40B4-BE49-F238E27FC236}">
                  <a16:creationId xmlns:a16="http://schemas.microsoft.com/office/drawing/2014/main" id="{E9AE57B5-AB88-6858-73AA-FB9204C8929E}"/>
                </a:ext>
              </a:extLst>
            </p:cNvPr>
            <p:cNvSpPr/>
            <p:nvPr/>
          </p:nvSpPr>
          <p:spPr>
            <a:xfrm>
              <a:off x="161166" y="1302252"/>
              <a:ext cx="2097745" cy="42134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</a:rPr>
                <a:t>카메라 관리</a:t>
              </a:r>
            </a:p>
          </p:txBody>
        </p:sp>
        <p:sp>
          <p:nvSpPr>
            <p:cNvPr id="2156" name="직사각형 2155">
              <a:extLst>
                <a:ext uri="{FF2B5EF4-FFF2-40B4-BE49-F238E27FC236}">
                  <a16:creationId xmlns:a16="http://schemas.microsoft.com/office/drawing/2014/main" id="{9B458570-00A4-B2B4-577D-CAAF2F292D92}"/>
                </a:ext>
              </a:extLst>
            </p:cNvPr>
            <p:cNvSpPr/>
            <p:nvPr/>
          </p:nvSpPr>
          <p:spPr>
            <a:xfrm>
              <a:off x="404923" y="2708800"/>
              <a:ext cx="1853987" cy="346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</a:t>
              </a:r>
              <a:r>
                <a:rPr lang="en-US" altLang="ko-KR" sz="1400" dirty="0">
                  <a:solidFill>
                    <a:schemeClr val="lt1"/>
                  </a:solidFill>
                </a:rPr>
                <a:t>1</a:t>
              </a:r>
              <a:endParaRPr lang="ko-KR" altLang="en-US" sz="1400" dirty="0">
                <a:solidFill>
                  <a:schemeClr val="lt1"/>
                </a:solidFill>
              </a:endParaRPr>
            </a:p>
          </p:txBody>
        </p:sp>
        <p:sp>
          <p:nvSpPr>
            <p:cNvPr id="2157" name="직사각형 2156">
              <a:extLst>
                <a:ext uri="{FF2B5EF4-FFF2-40B4-BE49-F238E27FC236}">
                  <a16:creationId xmlns:a16="http://schemas.microsoft.com/office/drawing/2014/main" id="{1CBAD0B2-699D-FD17-A99F-2255904DFA17}"/>
                </a:ext>
              </a:extLst>
            </p:cNvPr>
            <p:cNvSpPr/>
            <p:nvPr/>
          </p:nvSpPr>
          <p:spPr>
            <a:xfrm>
              <a:off x="404923" y="3065914"/>
              <a:ext cx="1853987" cy="346867"/>
            </a:xfrm>
            <a:prstGeom prst="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</a:t>
              </a:r>
              <a:r>
                <a:rPr lang="en-US" altLang="ko-KR" sz="1400" dirty="0">
                  <a:solidFill>
                    <a:schemeClr val="lt1"/>
                  </a:solidFill>
                </a:rPr>
                <a:t>2</a:t>
              </a:r>
              <a:endParaRPr lang="ko-KR" altLang="en-US" sz="1400" dirty="0">
                <a:solidFill>
                  <a:schemeClr val="lt1"/>
                </a:solidFill>
              </a:endParaRPr>
            </a:p>
          </p:txBody>
        </p:sp>
        <p:sp>
          <p:nvSpPr>
            <p:cNvPr id="2158" name="직사각형 2157">
              <a:extLst>
                <a:ext uri="{FF2B5EF4-FFF2-40B4-BE49-F238E27FC236}">
                  <a16:creationId xmlns:a16="http://schemas.microsoft.com/office/drawing/2014/main" id="{E01DA22B-0BA6-E5F7-9C7F-6D409F8A458E}"/>
                </a:ext>
              </a:extLst>
            </p:cNvPr>
            <p:cNvSpPr/>
            <p:nvPr/>
          </p:nvSpPr>
          <p:spPr>
            <a:xfrm>
              <a:off x="404923" y="3423028"/>
              <a:ext cx="1853987" cy="346867"/>
            </a:xfrm>
            <a:prstGeom prst="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</a:t>
              </a:r>
              <a:r>
                <a:rPr lang="en-US" altLang="ko-KR" sz="1400" dirty="0">
                  <a:solidFill>
                    <a:schemeClr val="lt1"/>
                  </a:solidFill>
                </a:rPr>
                <a:t>3</a:t>
              </a:r>
              <a:endParaRPr lang="ko-KR" altLang="en-US" sz="1400" dirty="0">
                <a:solidFill>
                  <a:schemeClr val="lt1"/>
                </a:solidFill>
              </a:endParaRPr>
            </a:p>
          </p:txBody>
        </p:sp>
        <p:sp>
          <p:nvSpPr>
            <p:cNvPr id="2159" name="직사각형 2158">
              <a:extLst>
                <a:ext uri="{FF2B5EF4-FFF2-40B4-BE49-F238E27FC236}">
                  <a16:creationId xmlns:a16="http://schemas.microsoft.com/office/drawing/2014/main" id="{A2165F5A-DBEF-EF87-8FD3-A5516D8176CE}"/>
                </a:ext>
              </a:extLst>
            </p:cNvPr>
            <p:cNvSpPr/>
            <p:nvPr/>
          </p:nvSpPr>
          <p:spPr>
            <a:xfrm>
              <a:off x="404923" y="3780141"/>
              <a:ext cx="1853987" cy="346867"/>
            </a:xfrm>
            <a:prstGeom prst="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lt1"/>
                  </a:solidFill>
                </a:rPr>
                <a:t>카메라 </a:t>
              </a:r>
              <a:r>
                <a:rPr lang="en-US" altLang="ko-KR" sz="1400" dirty="0">
                  <a:solidFill>
                    <a:schemeClr val="lt1"/>
                  </a:solidFill>
                </a:rPr>
                <a:t>4</a:t>
              </a:r>
              <a:endParaRPr lang="ko-KR" altLang="en-US" sz="1400" dirty="0">
                <a:solidFill>
                  <a:schemeClr val="lt1"/>
                </a:solidFill>
              </a:endParaRPr>
            </a:p>
          </p:txBody>
        </p:sp>
        <p:grpSp>
          <p:nvGrpSpPr>
            <p:cNvPr id="2160" name="그룹 2159">
              <a:extLst>
                <a:ext uri="{FF2B5EF4-FFF2-40B4-BE49-F238E27FC236}">
                  <a16:creationId xmlns:a16="http://schemas.microsoft.com/office/drawing/2014/main" id="{A49B74A9-7AB3-7AE7-8FE4-6CFEF1B7ABC1}"/>
                </a:ext>
              </a:extLst>
            </p:cNvPr>
            <p:cNvGrpSpPr/>
            <p:nvPr/>
          </p:nvGrpSpPr>
          <p:grpSpPr>
            <a:xfrm>
              <a:off x="161168" y="1794952"/>
              <a:ext cx="2141864" cy="421341"/>
              <a:chOff x="491534" y="2260226"/>
              <a:chExt cx="2141864" cy="421341"/>
            </a:xfrm>
          </p:grpSpPr>
          <p:sp>
            <p:nvSpPr>
              <p:cNvPr id="2164" name="직사각형 2163">
                <a:extLst>
                  <a:ext uri="{FF2B5EF4-FFF2-40B4-BE49-F238E27FC236}">
                    <a16:creationId xmlns:a16="http://schemas.microsoft.com/office/drawing/2014/main" id="{5B127CB6-B43D-29D2-2B4F-9680B097D8B5}"/>
                  </a:ext>
                </a:extLst>
              </p:cNvPr>
              <p:cNvSpPr/>
              <p:nvPr/>
            </p:nvSpPr>
            <p:spPr>
              <a:xfrm>
                <a:off x="491534" y="2260226"/>
                <a:ext cx="2097745" cy="42134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카메라 영상보기</a:t>
                </a:r>
              </a:p>
            </p:txBody>
          </p:sp>
          <p:pic>
            <p:nvPicPr>
              <p:cNvPr id="2165" name="그림 2164">
                <a:extLst>
                  <a:ext uri="{FF2B5EF4-FFF2-40B4-BE49-F238E27FC236}">
                    <a16:creationId xmlns:a16="http://schemas.microsoft.com/office/drawing/2014/main" id="{43F550F8-F0FE-8CA5-DDDF-D80261A0F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39579" y="2326816"/>
                <a:ext cx="493819" cy="307875"/>
              </a:xfrm>
              <a:prstGeom prst="rect">
                <a:avLst/>
              </a:prstGeom>
            </p:spPr>
          </p:pic>
        </p:grpSp>
        <p:grpSp>
          <p:nvGrpSpPr>
            <p:cNvPr id="2161" name="그룹 2160">
              <a:extLst>
                <a:ext uri="{FF2B5EF4-FFF2-40B4-BE49-F238E27FC236}">
                  <a16:creationId xmlns:a16="http://schemas.microsoft.com/office/drawing/2014/main" id="{AD11A693-D3F5-E572-CEE8-C7CBB988A57D}"/>
                </a:ext>
              </a:extLst>
            </p:cNvPr>
            <p:cNvGrpSpPr/>
            <p:nvPr/>
          </p:nvGrpSpPr>
          <p:grpSpPr>
            <a:xfrm>
              <a:off x="166444" y="2254776"/>
              <a:ext cx="2141864" cy="421341"/>
              <a:chOff x="491534" y="2260226"/>
              <a:chExt cx="2141864" cy="421341"/>
            </a:xfrm>
          </p:grpSpPr>
          <p:sp>
            <p:nvSpPr>
              <p:cNvPr id="2162" name="직사각형 2161">
                <a:extLst>
                  <a:ext uri="{FF2B5EF4-FFF2-40B4-BE49-F238E27FC236}">
                    <a16:creationId xmlns:a16="http://schemas.microsoft.com/office/drawing/2014/main" id="{E6AE16DF-5D35-6D6E-3BB8-386F29EA4D81}"/>
                  </a:ext>
                </a:extLst>
              </p:cNvPr>
              <p:cNvSpPr/>
              <p:nvPr/>
            </p:nvSpPr>
            <p:spPr>
              <a:xfrm>
                <a:off x="491534" y="2260226"/>
                <a:ext cx="2097745" cy="42134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lt1"/>
                    </a:solidFill>
                  </a:rPr>
                  <a:t>카메라 설정</a:t>
                </a:r>
              </a:p>
            </p:txBody>
          </p:sp>
          <p:pic>
            <p:nvPicPr>
              <p:cNvPr id="2163" name="그림 2162">
                <a:extLst>
                  <a:ext uri="{FF2B5EF4-FFF2-40B4-BE49-F238E27FC236}">
                    <a16:creationId xmlns:a16="http://schemas.microsoft.com/office/drawing/2014/main" id="{CF58F304-4B5B-07EC-88C7-6C9620A6F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9579" y="2326816"/>
                <a:ext cx="493819" cy="307875"/>
              </a:xfrm>
              <a:prstGeom prst="rect">
                <a:avLst/>
              </a:prstGeom>
            </p:spPr>
          </p:pic>
        </p:grpSp>
      </p:grpSp>
      <p:sp>
        <p:nvSpPr>
          <p:cNvPr id="2166" name="직사각형 2165">
            <a:extLst>
              <a:ext uri="{FF2B5EF4-FFF2-40B4-BE49-F238E27FC236}">
                <a16:creationId xmlns:a16="http://schemas.microsoft.com/office/drawing/2014/main" id="{BED78A2E-EF44-B4F4-631D-F49A3A9DB073}"/>
              </a:ext>
            </a:extLst>
          </p:cNvPr>
          <p:cNvSpPr/>
          <p:nvPr/>
        </p:nvSpPr>
        <p:spPr>
          <a:xfrm>
            <a:off x="2694511" y="808250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카메라 설정</a:t>
            </a:r>
          </a:p>
        </p:txBody>
      </p: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7199C56E-62D3-D0E3-7A06-8D2CBA6513FF}"/>
              </a:ext>
            </a:extLst>
          </p:cNvPr>
          <p:cNvCxnSpPr>
            <a:cxnSpLocks/>
          </p:cNvCxnSpPr>
          <p:nvPr/>
        </p:nvCxnSpPr>
        <p:spPr>
          <a:xfrm>
            <a:off x="2429435" y="1230833"/>
            <a:ext cx="9762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8" name="직사각형 2167">
            <a:extLst>
              <a:ext uri="{FF2B5EF4-FFF2-40B4-BE49-F238E27FC236}">
                <a16:creationId xmlns:a16="http://schemas.microsoft.com/office/drawing/2014/main" id="{69FA2F2B-C3C5-BABF-BAD7-C5BDC0F8048F}"/>
              </a:ext>
            </a:extLst>
          </p:cNvPr>
          <p:cNvSpPr/>
          <p:nvPr/>
        </p:nvSpPr>
        <p:spPr>
          <a:xfrm>
            <a:off x="2458665" y="1280819"/>
            <a:ext cx="1800473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C7AE7332-A16D-C7E9-C57A-942762F38760}"/>
              </a:ext>
            </a:extLst>
          </p:cNvPr>
          <p:cNvCxnSpPr/>
          <p:nvPr/>
        </p:nvCxnSpPr>
        <p:spPr>
          <a:xfrm>
            <a:off x="4293788" y="1254974"/>
            <a:ext cx="0" cy="560597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78" name="그림 2177">
            <a:extLst>
              <a:ext uri="{FF2B5EF4-FFF2-40B4-BE49-F238E27FC236}">
                <a16:creationId xmlns:a16="http://schemas.microsoft.com/office/drawing/2014/main" id="{154E26FB-FC86-4146-6EC6-A7B2882F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281" y="2005622"/>
            <a:ext cx="6781564" cy="1049252"/>
          </a:xfrm>
          <a:prstGeom prst="rect">
            <a:avLst/>
          </a:prstGeom>
        </p:spPr>
      </p:pic>
      <p:sp>
        <p:nvSpPr>
          <p:cNvPr id="2180" name="직사각형 2179">
            <a:extLst>
              <a:ext uri="{FF2B5EF4-FFF2-40B4-BE49-F238E27FC236}">
                <a16:creationId xmlns:a16="http://schemas.microsoft.com/office/drawing/2014/main" id="{49FBC62B-EE0B-1324-9A4E-BCC6A0A9B85C}"/>
              </a:ext>
            </a:extLst>
          </p:cNvPr>
          <p:cNvSpPr/>
          <p:nvPr/>
        </p:nvSpPr>
        <p:spPr>
          <a:xfrm>
            <a:off x="4328439" y="2430391"/>
            <a:ext cx="320316" cy="330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&lt;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2181" name="직사각형 2180">
            <a:extLst>
              <a:ext uri="{FF2B5EF4-FFF2-40B4-BE49-F238E27FC236}">
                <a16:creationId xmlns:a16="http://schemas.microsoft.com/office/drawing/2014/main" id="{7CE365FD-E131-C23E-FFEF-53B407C0C524}"/>
              </a:ext>
            </a:extLst>
          </p:cNvPr>
          <p:cNvSpPr/>
          <p:nvPr/>
        </p:nvSpPr>
        <p:spPr>
          <a:xfrm>
            <a:off x="11168483" y="2419146"/>
            <a:ext cx="320316" cy="330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&gt;</a:t>
            </a:r>
            <a:endParaRPr lang="ko-KR" altLang="en-US" sz="4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FB1AD5-C281-A2F9-C274-273585DA166C}"/>
              </a:ext>
            </a:extLst>
          </p:cNvPr>
          <p:cNvSpPr/>
          <p:nvPr/>
        </p:nvSpPr>
        <p:spPr>
          <a:xfrm>
            <a:off x="2458665" y="3202040"/>
            <a:ext cx="197963" cy="213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C79265-8764-74C1-303A-749FCA65B3EC}"/>
              </a:ext>
            </a:extLst>
          </p:cNvPr>
          <p:cNvSpPr/>
          <p:nvPr/>
        </p:nvSpPr>
        <p:spPr>
          <a:xfrm>
            <a:off x="2458665" y="1610942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알고리즘 파라미터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FB121B-B94D-8543-81DD-9F0338B3B884}"/>
              </a:ext>
            </a:extLst>
          </p:cNvPr>
          <p:cNvSpPr/>
          <p:nvPr/>
        </p:nvSpPr>
        <p:spPr>
          <a:xfrm>
            <a:off x="2458665" y="1927035"/>
            <a:ext cx="1781423" cy="3652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알고리즘 기반 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FAA4B2-B726-8539-42D0-363FBB58D125}"/>
              </a:ext>
            </a:extLst>
          </p:cNvPr>
          <p:cNvSpPr/>
          <p:nvPr/>
        </p:nvSpPr>
        <p:spPr>
          <a:xfrm>
            <a:off x="2458664" y="2971542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원본 영상보기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2B3FBB-E54C-E2CF-6970-BEC674658437}"/>
              </a:ext>
            </a:extLst>
          </p:cNvPr>
          <p:cNvSpPr/>
          <p:nvPr/>
        </p:nvSpPr>
        <p:spPr>
          <a:xfrm>
            <a:off x="2465256" y="2624580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검지 영역 설정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CDD4A4-2FEB-BF9E-8C07-8A44D9E71571}"/>
              </a:ext>
            </a:extLst>
          </p:cNvPr>
          <p:cNvSpPr/>
          <p:nvPr/>
        </p:nvSpPr>
        <p:spPr>
          <a:xfrm>
            <a:off x="2458665" y="2277618"/>
            <a:ext cx="1781423" cy="3307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이벤트 스케쥴 설정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8AC747-DCE8-FF52-AC6E-64E753BEAF0F}"/>
              </a:ext>
            </a:extLst>
          </p:cNvPr>
          <p:cNvSpPr/>
          <p:nvPr/>
        </p:nvSpPr>
        <p:spPr>
          <a:xfrm>
            <a:off x="2461862" y="3294896"/>
            <a:ext cx="1781423" cy="3307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웹페이지 연결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4B9447-CCE2-91F9-A5C2-4C72A06362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B21C6D-B7A1-35C9-EB9E-10E945DCC4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41"/>
          <a:stretch/>
        </p:blipFill>
        <p:spPr>
          <a:xfrm>
            <a:off x="17756" y="651913"/>
            <a:ext cx="12192000" cy="59017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A4D35-A8D4-F5AB-6149-4A2FBC450F09}"/>
              </a:ext>
            </a:extLst>
          </p:cNvPr>
          <p:cNvSpPr/>
          <p:nvPr/>
        </p:nvSpPr>
        <p:spPr>
          <a:xfrm>
            <a:off x="1826969" y="2169417"/>
            <a:ext cx="10268560" cy="205379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2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EF750A-08E6-DAFC-E804-10EF4219F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2"/>
          <a:stretch/>
        </p:blipFill>
        <p:spPr>
          <a:xfrm>
            <a:off x="0" y="659876"/>
            <a:ext cx="12192000" cy="59043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7A4-9EE9-6085-7C81-D929A8EFE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" r="52538"/>
          <a:stretch/>
        </p:blipFill>
        <p:spPr>
          <a:xfrm>
            <a:off x="8725278" y="3214801"/>
            <a:ext cx="3428622" cy="364319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3C87E1-94EE-7B5D-7368-07FD99758644}"/>
              </a:ext>
            </a:extLst>
          </p:cNvPr>
          <p:cNvSpPr/>
          <p:nvPr/>
        </p:nvSpPr>
        <p:spPr>
          <a:xfrm>
            <a:off x="8725278" y="2856766"/>
            <a:ext cx="1041022" cy="358035"/>
          </a:xfrm>
          <a:prstGeom prst="roundRect">
            <a:avLst>
              <a:gd name="adj" fmla="val 16667"/>
            </a:avLst>
          </a:prstGeom>
          <a:solidFill>
            <a:srgbClr val="FF0000">
              <a:alpha val="41000"/>
            </a:srgbClr>
          </a:solidFill>
          <a:ln>
            <a:solidFill>
              <a:schemeClr val="accent1">
                <a:shade val="50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참고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56912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EF750A-08E6-DAFC-E804-10EF4219F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2"/>
          <a:stretch/>
        </p:blipFill>
        <p:spPr>
          <a:xfrm>
            <a:off x="0" y="659876"/>
            <a:ext cx="12192000" cy="59043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EB636D-95BA-A8A9-2B67-E4BEB47BF0A7}"/>
              </a:ext>
            </a:extLst>
          </p:cNvPr>
          <p:cNvSpPr/>
          <p:nvPr/>
        </p:nvSpPr>
        <p:spPr>
          <a:xfrm>
            <a:off x="519646" y="2869354"/>
            <a:ext cx="1120895" cy="234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5CA18E5-0C0A-0018-16A4-41D24D0C1D84}"/>
              </a:ext>
            </a:extLst>
          </p:cNvPr>
          <p:cNvSpPr/>
          <p:nvPr/>
        </p:nvSpPr>
        <p:spPr>
          <a:xfrm rot="5400000">
            <a:off x="643478" y="3222720"/>
            <a:ext cx="873229" cy="688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0EE87D-9421-9FDD-7C4F-B8BC1DC99549}"/>
              </a:ext>
            </a:extLst>
          </p:cNvPr>
          <p:cNvSpPr/>
          <p:nvPr/>
        </p:nvSpPr>
        <p:spPr>
          <a:xfrm>
            <a:off x="349779" y="4125510"/>
            <a:ext cx="7135749" cy="10463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설정 </a:t>
            </a:r>
            <a:r>
              <a:rPr lang="en-US" altLang="ko-KR" sz="2400" dirty="0"/>
              <a:t>IP</a:t>
            </a:r>
            <a:r>
              <a:rPr lang="ko-KR" altLang="en-US" sz="2400" dirty="0"/>
              <a:t>를 이용한 </a:t>
            </a:r>
            <a:r>
              <a:rPr lang="ko-KR" altLang="en-US" sz="2400" dirty="0" err="1"/>
              <a:t>엣지</a:t>
            </a:r>
            <a:r>
              <a:rPr lang="en-US" altLang="ko-KR" sz="2400" dirty="0"/>
              <a:t>/</a:t>
            </a:r>
            <a:r>
              <a:rPr lang="ko-KR" altLang="en-US" sz="2400" dirty="0"/>
              <a:t>익스플로러  브라우저 오픈</a:t>
            </a:r>
          </a:p>
        </p:txBody>
      </p:sp>
    </p:spTree>
    <p:extLst>
      <p:ext uri="{BB962C8B-B14F-4D97-AF65-F5344CB8AC3E}">
        <p14:creationId xmlns:p14="http://schemas.microsoft.com/office/powerpoint/2010/main" val="3568103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EF750A-08E6-DAFC-E804-10EF4219F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2"/>
          <a:stretch/>
        </p:blipFill>
        <p:spPr>
          <a:xfrm>
            <a:off x="0" y="659876"/>
            <a:ext cx="12192000" cy="59043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EB636D-95BA-A8A9-2B67-E4BEB47BF0A7}"/>
              </a:ext>
            </a:extLst>
          </p:cNvPr>
          <p:cNvSpPr/>
          <p:nvPr/>
        </p:nvSpPr>
        <p:spPr>
          <a:xfrm>
            <a:off x="510681" y="2601321"/>
            <a:ext cx="1120895" cy="234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5CA18E5-0C0A-0018-16A4-41D24D0C1D84}"/>
              </a:ext>
            </a:extLst>
          </p:cNvPr>
          <p:cNvSpPr/>
          <p:nvPr/>
        </p:nvSpPr>
        <p:spPr>
          <a:xfrm rot="5400000">
            <a:off x="634513" y="2954687"/>
            <a:ext cx="873229" cy="688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8FCE0E-CD6E-8D83-73C6-A293634DC8D5}"/>
              </a:ext>
            </a:extLst>
          </p:cNvPr>
          <p:cNvSpPr/>
          <p:nvPr/>
        </p:nvSpPr>
        <p:spPr>
          <a:xfrm>
            <a:off x="313458" y="3767027"/>
            <a:ext cx="5859237" cy="10463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Full </a:t>
            </a:r>
            <a:r>
              <a:rPr lang="ko-KR" altLang="en-US" sz="2400" dirty="0"/>
              <a:t>화면으로</a:t>
            </a:r>
            <a:r>
              <a:rPr lang="en-US" altLang="ko-KR" sz="2400" dirty="0"/>
              <a:t> </a:t>
            </a:r>
            <a:r>
              <a:rPr lang="ko-KR" altLang="en-US" sz="2400" dirty="0"/>
              <a:t>영역설정 출력</a:t>
            </a:r>
          </a:p>
        </p:txBody>
      </p:sp>
    </p:spTree>
    <p:extLst>
      <p:ext uri="{BB962C8B-B14F-4D97-AF65-F5344CB8AC3E}">
        <p14:creationId xmlns:p14="http://schemas.microsoft.com/office/powerpoint/2010/main" val="3483712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745919-31B7-D11B-DDB6-7B7346DCF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0"/>
          <a:stretch/>
        </p:blipFill>
        <p:spPr>
          <a:xfrm>
            <a:off x="0" y="571500"/>
            <a:ext cx="12192000" cy="5918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9CEBCE4-BB3C-97CC-76D7-665D55A19464}"/>
              </a:ext>
            </a:extLst>
          </p:cNvPr>
          <p:cNvSpPr/>
          <p:nvPr/>
        </p:nvSpPr>
        <p:spPr>
          <a:xfrm>
            <a:off x="5353049" y="3530600"/>
            <a:ext cx="2000251" cy="512873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기존화면 참고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79539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8DE81ED-9316-6343-921C-921A712DD2B5}"/>
              </a:ext>
            </a:extLst>
          </p:cNvPr>
          <p:cNvGrpSpPr/>
          <p:nvPr/>
        </p:nvGrpSpPr>
        <p:grpSpPr>
          <a:xfrm>
            <a:off x="0" y="554000"/>
            <a:ext cx="12192000" cy="5933822"/>
            <a:chOff x="0" y="782600"/>
            <a:chExt cx="12192000" cy="59338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783073A-8CC1-6808-741E-414A9D92F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2600"/>
              <a:ext cx="12192000" cy="593382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5F7131A-63C4-7EC3-4FED-2DC74D644569}"/>
                </a:ext>
              </a:extLst>
            </p:cNvPr>
            <p:cNvSpPr/>
            <p:nvPr/>
          </p:nvSpPr>
          <p:spPr>
            <a:xfrm>
              <a:off x="0" y="1712258"/>
              <a:ext cx="1595718" cy="182529"/>
            </a:xfrm>
            <a:prstGeom prst="rect">
              <a:avLst/>
            </a:prstGeom>
            <a:solidFill>
              <a:schemeClr val="accent2">
                <a:alpha val="31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991EDD-BC57-5265-37A5-1294F8F743DE}"/>
                </a:ext>
              </a:extLst>
            </p:cNvPr>
            <p:cNvSpPr txBox="1"/>
            <p:nvPr/>
          </p:nvSpPr>
          <p:spPr>
            <a:xfrm>
              <a:off x="393361" y="1223084"/>
              <a:ext cx="800219" cy="276999"/>
            </a:xfrm>
            <a:prstGeom prst="rect">
              <a:avLst/>
            </a:prstGeom>
            <a:solidFill>
              <a:srgbClr val="F6F6F9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설정항목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E6BE8F-FBBF-F647-1CDC-4DB81C1E6572}"/>
                </a:ext>
              </a:extLst>
            </p:cNvPr>
            <p:cNvSpPr/>
            <p:nvPr/>
          </p:nvSpPr>
          <p:spPr>
            <a:xfrm>
              <a:off x="1633817" y="1231265"/>
              <a:ext cx="4004983" cy="276999"/>
            </a:xfrm>
            <a:prstGeom prst="rect">
              <a:avLst/>
            </a:prstGeom>
            <a:solidFill>
              <a:srgbClr val="F6F6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9035D8-4319-D170-5072-C6830BCA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7774" y="1190391"/>
              <a:ext cx="3245209" cy="31571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29A3B6-344B-C42E-02DA-18EECF3E5711}"/>
                </a:ext>
              </a:extLst>
            </p:cNvPr>
            <p:cNvSpPr/>
            <p:nvPr/>
          </p:nvSpPr>
          <p:spPr>
            <a:xfrm>
              <a:off x="5527777" y="1231265"/>
              <a:ext cx="1604683" cy="268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0000FF"/>
                  </a:solidFill>
                </a:rPr>
                <a:t>수정 모드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6F8EAFC-271D-4A52-A36E-C4197A08D9B8}"/>
                </a:ext>
              </a:extLst>
            </p:cNvPr>
            <p:cNvGrpSpPr/>
            <p:nvPr/>
          </p:nvGrpSpPr>
          <p:grpSpPr>
            <a:xfrm>
              <a:off x="2013857" y="1223084"/>
              <a:ext cx="1604683" cy="268818"/>
              <a:chOff x="2013857" y="1223084"/>
              <a:chExt cx="1604683" cy="26881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2C55345-C0FF-1368-2595-6DFB95CD405D}"/>
                  </a:ext>
                </a:extLst>
              </p:cNvPr>
              <p:cNvSpPr/>
              <p:nvPr/>
            </p:nvSpPr>
            <p:spPr>
              <a:xfrm>
                <a:off x="2013857" y="1223084"/>
                <a:ext cx="1604683" cy="268818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설정 항목 추가</a:t>
                </a: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ABB2A4B0-2546-D435-7BA2-A933D65B88F8}"/>
                  </a:ext>
                </a:extLst>
              </p:cNvPr>
              <p:cNvSpPr/>
              <p:nvPr/>
            </p:nvSpPr>
            <p:spPr>
              <a:xfrm rot="10800000">
                <a:off x="3386769" y="1303870"/>
                <a:ext cx="157438" cy="123608"/>
              </a:xfrm>
              <a:prstGeom prst="triangl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46D0D37-F1FA-5BB3-E974-C3287D229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33816" y="1173914"/>
              <a:ext cx="359601" cy="345217"/>
            </a:xfrm>
            <a:prstGeom prst="rect">
              <a:avLst/>
            </a:prstGeom>
          </p:spPr>
        </p:pic>
        <p:pic>
          <p:nvPicPr>
            <p:cNvPr id="25" name="Picture 2" descr="추가 아이콘 에 Bitsies">
              <a:extLst>
                <a:ext uri="{FF2B5EF4-FFF2-40B4-BE49-F238E27FC236}">
                  <a16:creationId xmlns:a16="http://schemas.microsoft.com/office/drawing/2014/main" id="{5857216A-2D8F-1620-C322-56D7F193B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34816" y="1252718"/>
              <a:ext cx="190500" cy="19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수정 버튼 - 무료 ui개 아이콘">
              <a:extLst>
                <a:ext uri="{FF2B5EF4-FFF2-40B4-BE49-F238E27FC236}">
                  <a16:creationId xmlns:a16="http://schemas.microsoft.com/office/drawing/2014/main" id="{2012E625-437E-430C-36DE-91083C916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190391"/>
              <a:ext cx="327070" cy="327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0C5132-99B3-7CC8-F97F-2B8D7A564374}"/>
              </a:ext>
            </a:extLst>
          </p:cNvPr>
          <p:cNvSpPr/>
          <p:nvPr/>
        </p:nvSpPr>
        <p:spPr>
          <a:xfrm>
            <a:off x="1925316" y="15727"/>
            <a:ext cx="2000251" cy="512873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수정화면</a:t>
            </a:r>
          </a:p>
        </p:txBody>
      </p:sp>
    </p:spTree>
    <p:extLst>
      <p:ext uri="{BB962C8B-B14F-4D97-AF65-F5344CB8AC3E}">
        <p14:creationId xmlns:p14="http://schemas.microsoft.com/office/powerpoint/2010/main" val="126923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E8E16A-5B1E-8589-FA44-F40C5F1CF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4"/>
          <a:stretch/>
        </p:blipFill>
        <p:spPr>
          <a:xfrm>
            <a:off x="0" y="585201"/>
            <a:ext cx="12192000" cy="5923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8220A6-3273-2AE5-B47A-3EEC661BA123}"/>
              </a:ext>
            </a:extLst>
          </p:cNvPr>
          <p:cNvSpPr/>
          <p:nvPr/>
        </p:nvSpPr>
        <p:spPr>
          <a:xfrm>
            <a:off x="98304" y="5389343"/>
            <a:ext cx="1318120" cy="34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89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783073A-8CC1-6808-741E-414A9D92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000"/>
            <a:ext cx="12192000" cy="59338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705F57-DF0B-0C5D-393F-B5831069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9" t="14752" r="8857" b="31898"/>
          <a:stretch/>
        </p:blipFill>
        <p:spPr>
          <a:xfrm>
            <a:off x="2247946" y="1059850"/>
            <a:ext cx="904734" cy="1613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991EDD-BC57-5265-37A5-1294F8F743DE}"/>
              </a:ext>
            </a:extLst>
          </p:cNvPr>
          <p:cNvSpPr txBox="1"/>
          <p:nvPr/>
        </p:nvSpPr>
        <p:spPr>
          <a:xfrm>
            <a:off x="397749" y="994484"/>
            <a:ext cx="800219" cy="276999"/>
          </a:xfrm>
          <a:prstGeom prst="rect">
            <a:avLst/>
          </a:prstGeom>
          <a:solidFill>
            <a:srgbClr val="F6F6F9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/>
              <a:t>설정항목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E6BE8F-FBBF-F647-1CDC-4DB81C1E6572}"/>
              </a:ext>
            </a:extLst>
          </p:cNvPr>
          <p:cNvSpPr/>
          <p:nvPr/>
        </p:nvSpPr>
        <p:spPr>
          <a:xfrm>
            <a:off x="1633817" y="1002665"/>
            <a:ext cx="4004983" cy="276999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9035D8-4319-D170-5072-C6830BCAC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02" y="961791"/>
            <a:ext cx="3687482" cy="3587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49329E-8F9B-4871-DA0F-41B91A23C9AA}"/>
              </a:ext>
            </a:extLst>
          </p:cNvPr>
          <p:cNvSpPr/>
          <p:nvPr/>
        </p:nvSpPr>
        <p:spPr>
          <a:xfrm>
            <a:off x="2013857" y="994484"/>
            <a:ext cx="1604683" cy="2688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설정 항목 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29A3B6-344B-C42E-02DA-18EECF3E5711}"/>
              </a:ext>
            </a:extLst>
          </p:cNvPr>
          <p:cNvSpPr/>
          <p:nvPr/>
        </p:nvSpPr>
        <p:spPr>
          <a:xfrm>
            <a:off x="5527777" y="1002665"/>
            <a:ext cx="1604683" cy="268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rgbClr val="C00000"/>
                </a:solidFill>
              </a:rPr>
              <a:t>추가 </a:t>
            </a:r>
            <a:r>
              <a:rPr lang="ko-KR" altLang="en-US" sz="1400" b="1" dirty="0">
                <a:solidFill>
                  <a:srgbClr val="C00000"/>
                </a:solidFill>
              </a:rPr>
              <a:t>모드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A79FB66-ADFA-DF1D-6A29-A0A22FB4DE9B}"/>
              </a:ext>
            </a:extLst>
          </p:cNvPr>
          <p:cNvGrpSpPr/>
          <p:nvPr/>
        </p:nvGrpSpPr>
        <p:grpSpPr>
          <a:xfrm>
            <a:off x="2025918" y="1290532"/>
            <a:ext cx="1593182" cy="2283256"/>
            <a:chOff x="1883036" y="1676996"/>
            <a:chExt cx="915446" cy="127892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E83174-CC46-4D54-0D3B-F5516E7FC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486"/>
            <a:stretch/>
          </p:blipFill>
          <p:spPr>
            <a:xfrm>
              <a:off x="1883036" y="1676996"/>
              <a:ext cx="915446" cy="12789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EB4F68-1370-1F29-5F3C-42949B3B0E17}"/>
                </a:ext>
              </a:extLst>
            </p:cNvPr>
            <p:cNvSpPr/>
            <p:nvPr/>
          </p:nvSpPr>
          <p:spPr>
            <a:xfrm>
              <a:off x="1902862" y="1714500"/>
              <a:ext cx="103738" cy="9525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8A1318-21D9-7AB2-29CA-FF80AAD7492A}"/>
                </a:ext>
              </a:extLst>
            </p:cNvPr>
            <p:cNvSpPr/>
            <p:nvPr/>
          </p:nvSpPr>
          <p:spPr>
            <a:xfrm>
              <a:off x="1902862" y="1865097"/>
              <a:ext cx="103738" cy="9525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FAA67EE-0926-B573-9B08-47D1ACA7B0FB}"/>
                </a:ext>
              </a:extLst>
            </p:cNvPr>
            <p:cNvSpPr/>
            <p:nvPr/>
          </p:nvSpPr>
          <p:spPr>
            <a:xfrm>
              <a:off x="1902862" y="2015694"/>
              <a:ext cx="103738" cy="952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C80CBD-ABBD-67D5-D5C0-7D73FF44A082}"/>
                </a:ext>
              </a:extLst>
            </p:cNvPr>
            <p:cNvSpPr/>
            <p:nvPr/>
          </p:nvSpPr>
          <p:spPr>
            <a:xfrm>
              <a:off x="1902862" y="2144659"/>
              <a:ext cx="103738" cy="9525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9E4B184-89F8-3298-B036-C9037ED2CF17}"/>
                </a:ext>
              </a:extLst>
            </p:cNvPr>
            <p:cNvSpPr/>
            <p:nvPr/>
          </p:nvSpPr>
          <p:spPr>
            <a:xfrm>
              <a:off x="1902862" y="2274772"/>
              <a:ext cx="103738" cy="9525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C47C25-85FB-9108-6189-D00933031B6C}"/>
                </a:ext>
              </a:extLst>
            </p:cNvPr>
            <p:cNvSpPr/>
            <p:nvPr/>
          </p:nvSpPr>
          <p:spPr>
            <a:xfrm>
              <a:off x="1902862" y="2401411"/>
              <a:ext cx="103738" cy="9525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2CCE178-9A00-8F65-CF86-B42E69C262E1}"/>
                </a:ext>
              </a:extLst>
            </p:cNvPr>
            <p:cNvSpPr/>
            <p:nvPr/>
          </p:nvSpPr>
          <p:spPr>
            <a:xfrm>
              <a:off x="1902862" y="2524334"/>
              <a:ext cx="103738" cy="9525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ED789C-A411-CEDC-0103-8F2A3DA14800}"/>
                </a:ext>
              </a:extLst>
            </p:cNvPr>
            <p:cNvSpPr/>
            <p:nvPr/>
          </p:nvSpPr>
          <p:spPr>
            <a:xfrm>
              <a:off x="1902862" y="2657297"/>
              <a:ext cx="103738" cy="952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AA1E813-14F5-6A08-A878-40F252B8D78B}"/>
                </a:ext>
              </a:extLst>
            </p:cNvPr>
            <p:cNvSpPr/>
            <p:nvPr/>
          </p:nvSpPr>
          <p:spPr>
            <a:xfrm>
              <a:off x="1902862" y="2807894"/>
              <a:ext cx="103738" cy="952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47EC5090-E575-98D2-8185-AFAA475028CB}"/>
              </a:ext>
            </a:extLst>
          </p:cNvPr>
          <p:cNvSpPr/>
          <p:nvPr/>
        </p:nvSpPr>
        <p:spPr>
          <a:xfrm rot="10800000">
            <a:off x="3386769" y="1075270"/>
            <a:ext cx="157438" cy="123608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D19BFA8-0184-624B-B133-5094DA7E9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33816" y="945314"/>
            <a:ext cx="359601" cy="345217"/>
          </a:xfrm>
          <a:prstGeom prst="rect">
            <a:avLst/>
          </a:prstGeom>
        </p:spPr>
      </p:pic>
      <p:pic>
        <p:nvPicPr>
          <p:cNvPr id="4098" name="Picture 2" descr="추가 아이콘 에 Bitsies">
            <a:extLst>
              <a:ext uri="{FF2B5EF4-FFF2-40B4-BE49-F238E27FC236}">
                <a16:creationId xmlns:a16="http://schemas.microsoft.com/office/drawing/2014/main" id="{8FD01F05-95EA-A4D5-CBFA-3A92C00C4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4816" y="1024118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추가 아이콘 에 Bitsies">
            <a:extLst>
              <a:ext uri="{FF2B5EF4-FFF2-40B4-BE49-F238E27FC236}">
                <a16:creationId xmlns:a16="http://schemas.microsoft.com/office/drawing/2014/main" id="{A48D3B81-8B53-B43D-569C-B116F7226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7221" y="1027778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36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783073A-8CC1-6808-741E-414A9D92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700"/>
            <a:ext cx="12192000" cy="59338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705F57-DF0B-0C5D-393F-B5831069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9" t="14752" r="8857" b="31898"/>
          <a:stretch/>
        </p:blipFill>
        <p:spPr>
          <a:xfrm>
            <a:off x="2247946" y="1072550"/>
            <a:ext cx="904734" cy="1613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991EDD-BC57-5265-37A5-1294F8F743DE}"/>
              </a:ext>
            </a:extLst>
          </p:cNvPr>
          <p:cNvSpPr txBox="1"/>
          <p:nvPr/>
        </p:nvSpPr>
        <p:spPr>
          <a:xfrm>
            <a:off x="397749" y="1007184"/>
            <a:ext cx="800219" cy="276999"/>
          </a:xfrm>
          <a:prstGeom prst="rect">
            <a:avLst/>
          </a:prstGeom>
          <a:solidFill>
            <a:srgbClr val="F6F6F9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/>
              <a:t>설정항목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E6BE8F-FBBF-F647-1CDC-4DB81C1E6572}"/>
              </a:ext>
            </a:extLst>
          </p:cNvPr>
          <p:cNvSpPr/>
          <p:nvPr/>
        </p:nvSpPr>
        <p:spPr>
          <a:xfrm>
            <a:off x="1633817" y="1015365"/>
            <a:ext cx="4004983" cy="276999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9035D8-4319-D170-5072-C6830BCAC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02" y="974491"/>
            <a:ext cx="3687482" cy="3587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49329E-8F9B-4871-DA0F-41B91A23C9AA}"/>
              </a:ext>
            </a:extLst>
          </p:cNvPr>
          <p:cNvSpPr/>
          <p:nvPr/>
        </p:nvSpPr>
        <p:spPr>
          <a:xfrm>
            <a:off x="2013857" y="1007184"/>
            <a:ext cx="1604683" cy="2688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차량 검지 영역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47EC5090-E575-98D2-8185-AFAA475028CB}"/>
              </a:ext>
            </a:extLst>
          </p:cNvPr>
          <p:cNvSpPr/>
          <p:nvPr/>
        </p:nvSpPr>
        <p:spPr>
          <a:xfrm rot="10800000">
            <a:off x="3386769" y="1087970"/>
            <a:ext cx="157438" cy="123608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D19BFA8-0184-624B-B133-5094DA7E9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33816" y="958014"/>
            <a:ext cx="359601" cy="345217"/>
          </a:xfrm>
          <a:prstGeom prst="rect">
            <a:avLst/>
          </a:prstGeom>
        </p:spPr>
      </p:pic>
      <p:pic>
        <p:nvPicPr>
          <p:cNvPr id="4098" name="Picture 2" descr="추가 아이콘 에 Bitsies">
            <a:extLst>
              <a:ext uri="{FF2B5EF4-FFF2-40B4-BE49-F238E27FC236}">
                <a16:creationId xmlns:a16="http://schemas.microsoft.com/office/drawing/2014/main" id="{8FD01F05-95EA-A4D5-CBFA-3A92C00C4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4816" y="1036818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81E42F-76DD-8A0B-3F6E-7A9635AB3AB2}"/>
              </a:ext>
            </a:extLst>
          </p:cNvPr>
          <p:cNvGrpSpPr/>
          <p:nvPr/>
        </p:nvGrpSpPr>
        <p:grpSpPr>
          <a:xfrm>
            <a:off x="5527777" y="1015365"/>
            <a:ext cx="1604683" cy="268818"/>
            <a:chOff x="5527777" y="1231265"/>
            <a:chExt cx="1604683" cy="26881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29A3B6-344B-C42E-02DA-18EECF3E5711}"/>
                </a:ext>
              </a:extLst>
            </p:cNvPr>
            <p:cNvSpPr/>
            <p:nvPr/>
          </p:nvSpPr>
          <p:spPr>
            <a:xfrm>
              <a:off x="5527777" y="1231265"/>
              <a:ext cx="1604683" cy="268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C00000"/>
                  </a:solidFill>
                </a:rPr>
                <a:t>추가 모드</a:t>
              </a:r>
            </a:p>
          </p:txBody>
        </p:sp>
        <p:pic>
          <p:nvPicPr>
            <p:cNvPr id="31" name="Picture 2" descr="추가 아이콘 에 Bitsies">
              <a:extLst>
                <a:ext uri="{FF2B5EF4-FFF2-40B4-BE49-F238E27FC236}">
                  <a16:creationId xmlns:a16="http://schemas.microsoft.com/office/drawing/2014/main" id="{A48D3B81-8B53-B43D-569C-B116F7226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17221" y="1256378"/>
              <a:ext cx="190500" cy="19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211D1A-AD30-51A1-8C79-2C7FCAF2197E}"/>
              </a:ext>
            </a:extLst>
          </p:cNvPr>
          <p:cNvSpPr/>
          <p:nvPr/>
        </p:nvSpPr>
        <p:spPr>
          <a:xfrm>
            <a:off x="2093727" y="1056188"/>
            <a:ext cx="180539" cy="1700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0AC01C3C-E80A-E912-1B35-57BBE80294A7}"/>
              </a:ext>
            </a:extLst>
          </p:cNvPr>
          <p:cNvSpPr/>
          <p:nvPr/>
        </p:nvSpPr>
        <p:spPr>
          <a:xfrm>
            <a:off x="9182100" y="1717674"/>
            <a:ext cx="2428875" cy="885825"/>
          </a:xfrm>
          <a:prstGeom prst="wedgeRectCallout">
            <a:avLst>
              <a:gd name="adj1" fmla="val 57517"/>
              <a:gd name="adj2" fmla="val -1080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저장 성공 시 목록에 추가되면서 메시지 출력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추가모드 </a:t>
            </a:r>
            <a:r>
              <a:rPr lang="en-US" altLang="ko-KR" sz="1400" dirty="0"/>
              <a:t>text hidden </a:t>
            </a:r>
            <a:r>
              <a:rPr lang="ko-KR" altLang="en-US" sz="1400" dirty="0"/>
              <a:t>처리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6E2F6F-096E-7530-0591-23EC872FE50A}"/>
              </a:ext>
            </a:extLst>
          </p:cNvPr>
          <p:cNvGrpSpPr/>
          <p:nvPr/>
        </p:nvGrpSpPr>
        <p:grpSpPr>
          <a:xfrm>
            <a:off x="10135276" y="3131603"/>
            <a:ext cx="1604683" cy="268818"/>
            <a:chOff x="2013857" y="1223084"/>
            <a:chExt cx="1604683" cy="26881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9BA6B78-0571-D629-AB9D-FB37B0E07FE1}"/>
                </a:ext>
              </a:extLst>
            </p:cNvPr>
            <p:cNvSpPr/>
            <p:nvPr/>
          </p:nvSpPr>
          <p:spPr>
            <a:xfrm>
              <a:off x="2013857" y="1223084"/>
              <a:ext cx="1604683" cy="2688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 설정 항목 추가</a:t>
              </a: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4DD06F5D-542C-64DD-BA21-F3BF5E7BE847}"/>
                </a:ext>
              </a:extLst>
            </p:cNvPr>
            <p:cNvSpPr/>
            <p:nvPr/>
          </p:nvSpPr>
          <p:spPr>
            <a:xfrm rot="10800000">
              <a:off x="3386769" y="1303870"/>
              <a:ext cx="157438" cy="123608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42BA424-43CB-2116-45E9-D71952738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234" y="2801123"/>
            <a:ext cx="1609725" cy="1809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E2DF415-0448-174E-F3F1-D884A1B987FF}"/>
              </a:ext>
            </a:extLst>
          </p:cNvPr>
          <p:cNvGrpSpPr/>
          <p:nvPr/>
        </p:nvGrpSpPr>
        <p:grpSpPr>
          <a:xfrm>
            <a:off x="10181004" y="3512120"/>
            <a:ext cx="1604683" cy="268818"/>
            <a:chOff x="5527777" y="1231265"/>
            <a:chExt cx="1604683" cy="26881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A1DBFC-9167-E21C-ECAF-21A5A4AAA6DA}"/>
                </a:ext>
              </a:extLst>
            </p:cNvPr>
            <p:cNvSpPr/>
            <p:nvPr/>
          </p:nvSpPr>
          <p:spPr>
            <a:xfrm>
              <a:off x="5527777" y="1231265"/>
              <a:ext cx="1604683" cy="268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추가 모드</a:t>
              </a:r>
            </a:p>
          </p:txBody>
        </p:sp>
        <p:pic>
          <p:nvPicPr>
            <p:cNvPr id="33" name="Picture 2" descr="추가 아이콘 에 Bitsies">
              <a:extLst>
                <a:ext uri="{FF2B5EF4-FFF2-40B4-BE49-F238E27FC236}">
                  <a16:creationId xmlns:a16="http://schemas.microsoft.com/office/drawing/2014/main" id="{15EBACCF-917F-A131-CC70-669B0D6BE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17221" y="1256378"/>
              <a:ext cx="190500" cy="19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3665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3C99E-7F73-F95E-F790-94CB5AFCB613}"/>
              </a:ext>
            </a:extLst>
          </p:cNvPr>
          <p:cNvSpPr/>
          <p:nvPr/>
        </p:nvSpPr>
        <p:spPr>
          <a:xfrm>
            <a:off x="491533" y="1231503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OSD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DE1D7-F314-C79D-6C97-50AEF0579986}"/>
              </a:ext>
            </a:extLst>
          </p:cNvPr>
          <p:cNvSpPr/>
          <p:nvPr/>
        </p:nvSpPr>
        <p:spPr>
          <a:xfrm>
            <a:off x="491534" y="71717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영상분석모듈설정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158576-A2C0-8C14-0F64-CEF34012042F}"/>
              </a:ext>
            </a:extLst>
          </p:cNvPr>
          <p:cNvSpPr/>
          <p:nvPr/>
        </p:nvSpPr>
        <p:spPr>
          <a:xfrm>
            <a:off x="491532" y="176752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카메라 관리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A2313B-0DBF-2E75-C44F-777E17D4C76C}"/>
              </a:ext>
            </a:extLst>
          </p:cNvPr>
          <p:cNvSpPr/>
          <p:nvPr/>
        </p:nvSpPr>
        <p:spPr>
          <a:xfrm>
            <a:off x="1062290" y="608241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검지 영역 설정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3F6C0-3D51-F21A-301F-2D11107C71BE}"/>
              </a:ext>
            </a:extLst>
          </p:cNvPr>
          <p:cNvCxnSpPr/>
          <p:nvPr/>
        </p:nvCxnSpPr>
        <p:spPr>
          <a:xfrm>
            <a:off x="2757301" y="1126964"/>
            <a:ext cx="8969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38B82-B45C-DE82-5BE2-222D96DF7927}"/>
              </a:ext>
            </a:extLst>
          </p:cNvPr>
          <p:cNvSpPr/>
          <p:nvPr/>
        </p:nvSpPr>
        <p:spPr>
          <a:xfrm>
            <a:off x="491534" y="2260226"/>
            <a:ext cx="2097745" cy="4213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설정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CB0303-DC7C-BDDA-E5BE-976F546101AA}"/>
              </a:ext>
            </a:extLst>
          </p:cNvPr>
          <p:cNvSpPr/>
          <p:nvPr/>
        </p:nvSpPr>
        <p:spPr>
          <a:xfrm>
            <a:off x="735291" y="2718014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1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5B061-3CF1-E820-943B-3A86A54AA1CF}"/>
              </a:ext>
            </a:extLst>
          </p:cNvPr>
          <p:cNvSpPr/>
          <p:nvPr/>
        </p:nvSpPr>
        <p:spPr>
          <a:xfrm>
            <a:off x="735291" y="3075128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2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29574-D58C-484C-724F-C7AEB24E2137}"/>
              </a:ext>
            </a:extLst>
          </p:cNvPr>
          <p:cNvSpPr/>
          <p:nvPr/>
        </p:nvSpPr>
        <p:spPr>
          <a:xfrm>
            <a:off x="735291" y="3432242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3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6E78E4-6CCA-32C2-712C-BF8467C88DAB}"/>
              </a:ext>
            </a:extLst>
          </p:cNvPr>
          <p:cNvSpPr/>
          <p:nvPr/>
        </p:nvSpPr>
        <p:spPr>
          <a:xfrm>
            <a:off x="735291" y="3789355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4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pic>
        <p:nvPicPr>
          <p:cNvPr id="2054" name="Picture 6" descr="새로 고침 - 무료 ui개 아이콘">
            <a:extLst>
              <a:ext uri="{FF2B5EF4-FFF2-40B4-BE49-F238E27FC236}">
                <a16:creationId xmlns:a16="http://schemas.microsoft.com/office/drawing/2014/main" id="{71CCA250-D426-0954-FDBA-0C590699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2" y="2287188"/>
            <a:ext cx="267875" cy="2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C1F32F-9F07-221C-3B9A-455ECEED0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6"/>
          <a:stretch/>
        </p:blipFill>
        <p:spPr>
          <a:xfrm>
            <a:off x="2638676" y="1510599"/>
            <a:ext cx="1781424" cy="22975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D4E67E-4DC3-2A3E-396F-F5D6E58E21BA}"/>
              </a:ext>
            </a:extLst>
          </p:cNvPr>
          <p:cNvSpPr/>
          <p:nvPr/>
        </p:nvSpPr>
        <p:spPr>
          <a:xfrm>
            <a:off x="2638676" y="1164362"/>
            <a:ext cx="1853987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CF5F8-3640-0F8F-385A-AD7144F2D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2"/>
          <a:stretch/>
        </p:blipFill>
        <p:spPr>
          <a:xfrm>
            <a:off x="4420100" y="1164362"/>
            <a:ext cx="7680483" cy="56054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9CFB58-C550-8941-F942-F4EC8E4F3F67}"/>
              </a:ext>
            </a:extLst>
          </p:cNvPr>
          <p:cNvSpPr/>
          <p:nvPr/>
        </p:nvSpPr>
        <p:spPr>
          <a:xfrm>
            <a:off x="2638676" y="1510599"/>
            <a:ext cx="1781423" cy="346867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E37F89-F4E6-D5D9-935A-6C69657169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1" t="2444" r="4191" b="5609"/>
          <a:stretch/>
        </p:blipFill>
        <p:spPr>
          <a:xfrm>
            <a:off x="0" y="235670"/>
            <a:ext cx="12191999" cy="65435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EF58B-1A54-C55C-4D5E-848389CD5F39}"/>
              </a:ext>
            </a:extLst>
          </p:cNvPr>
          <p:cNvSpPr/>
          <p:nvPr/>
        </p:nvSpPr>
        <p:spPr>
          <a:xfrm>
            <a:off x="30733" y="145223"/>
            <a:ext cx="12161267" cy="286885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카메라 </a:t>
            </a:r>
            <a:r>
              <a:rPr lang="en-US" altLang="ko-KR" sz="1100" b="1" dirty="0">
                <a:solidFill>
                  <a:schemeClr val="tx1"/>
                </a:solidFill>
              </a:rPr>
              <a:t>1 &gt;&gt;</a:t>
            </a:r>
            <a:r>
              <a:rPr lang="ko-KR" altLang="en-US" sz="1100" b="1" dirty="0">
                <a:solidFill>
                  <a:schemeClr val="tx1"/>
                </a:solidFill>
              </a:rPr>
              <a:t>검지 영역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2AB95-9D9F-397C-26E4-65E69B880179}"/>
              </a:ext>
            </a:extLst>
          </p:cNvPr>
          <p:cNvSpPr txBox="1"/>
          <p:nvPr/>
        </p:nvSpPr>
        <p:spPr>
          <a:xfrm>
            <a:off x="51637" y="3021532"/>
            <a:ext cx="771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카메라 방향 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차로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0815DF-B676-41E5-F895-6D5571A96582}"/>
              </a:ext>
            </a:extLst>
          </p:cNvPr>
          <p:cNvSpPr/>
          <p:nvPr/>
        </p:nvSpPr>
        <p:spPr>
          <a:xfrm>
            <a:off x="11342609" y="609407"/>
            <a:ext cx="811949" cy="21334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저장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FB4709-995A-FDFE-7D8B-21850037F398}"/>
              </a:ext>
            </a:extLst>
          </p:cNvPr>
          <p:cNvSpPr/>
          <p:nvPr/>
        </p:nvSpPr>
        <p:spPr>
          <a:xfrm>
            <a:off x="5841199" y="628978"/>
            <a:ext cx="1744032" cy="174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54E929B-9954-AD70-CA9C-C6C6273B546D}"/>
              </a:ext>
            </a:extLst>
          </p:cNvPr>
          <p:cNvSpPr/>
          <p:nvPr/>
        </p:nvSpPr>
        <p:spPr>
          <a:xfrm flipV="1">
            <a:off x="7428525" y="677169"/>
            <a:ext cx="118150" cy="92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CF33A8-F52F-BD0A-519F-8FE5D6A06728}"/>
              </a:ext>
            </a:extLst>
          </p:cNvPr>
          <p:cNvSpPr/>
          <p:nvPr/>
        </p:nvSpPr>
        <p:spPr>
          <a:xfrm>
            <a:off x="60709" y="451086"/>
            <a:ext cx="1871956" cy="221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검지 영역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388D35-BD77-26D9-100E-89863070B6E9}"/>
              </a:ext>
            </a:extLst>
          </p:cNvPr>
          <p:cNvSpPr/>
          <p:nvPr/>
        </p:nvSpPr>
        <p:spPr>
          <a:xfrm>
            <a:off x="51692" y="2462834"/>
            <a:ext cx="1853987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15AE6F-10A2-1DD4-28C4-E68F55796DF3}"/>
              </a:ext>
            </a:extLst>
          </p:cNvPr>
          <p:cNvSpPr/>
          <p:nvPr/>
        </p:nvSpPr>
        <p:spPr>
          <a:xfrm>
            <a:off x="33723" y="2932503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      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E1E432-8BD5-AE3F-53B4-3D9A73D3792D}"/>
              </a:ext>
            </a:extLst>
          </p:cNvPr>
          <p:cNvSpPr/>
          <p:nvPr/>
        </p:nvSpPr>
        <p:spPr>
          <a:xfrm>
            <a:off x="56456" y="3182760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324F59-9E24-DDF8-39AA-91411195ED8F}"/>
              </a:ext>
            </a:extLst>
          </p:cNvPr>
          <p:cNvSpPr/>
          <p:nvPr/>
        </p:nvSpPr>
        <p:spPr>
          <a:xfrm>
            <a:off x="56456" y="2699323"/>
            <a:ext cx="1834028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81037A-9ABE-1462-FA7C-8C729D3AC941}"/>
              </a:ext>
            </a:extLst>
          </p:cNvPr>
          <p:cNvSpPr/>
          <p:nvPr/>
        </p:nvSpPr>
        <p:spPr>
          <a:xfrm>
            <a:off x="48918" y="3433428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7DF773-081D-8D8B-4E25-E029F3731A4A}"/>
              </a:ext>
            </a:extLst>
          </p:cNvPr>
          <p:cNvSpPr/>
          <p:nvPr/>
        </p:nvSpPr>
        <p:spPr>
          <a:xfrm>
            <a:off x="71651" y="3683685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</a:t>
            </a:r>
            <a:r>
              <a:rPr lang="en-US" altLang="ko-KR" sz="1200" dirty="0"/>
              <a:t>[7]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B3C95F-98BF-F433-031C-5DFB2187A08F}"/>
              </a:ext>
            </a:extLst>
          </p:cNvPr>
          <p:cNvSpPr/>
          <p:nvPr/>
        </p:nvSpPr>
        <p:spPr>
          <a:xfrm>
            <a:off x="48918" y="3933730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BDBB0F-A980-E3CE-F7A5-69C75396B121}"/>
              </a:ext>
            </a:extLst>
          </p:cNvPr>
          <p:cNvSpPr/>
          <p:nvPr/>
        </p:nvSpPr>
        <p:spPr>
          <a:xfrm>
            <a:off x="71651" y="4183987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lang="en-US" altLang="ko-KR" sz="1200" dirty="0"/>
              <a:t>[8]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A7C45F-3B36-8884-7077-625463E8887C}"/>
              </a:ext>
            </a:extLst>
          </p:cNvPr>
          <p:cNvSpPr/>
          <p:nvPr/>
        </p:nvSpPr>
        <p:spPr>
          <a:xfrm>
            <a:off x="59538" y="44212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C434B8B-0CE2-3FE7-35EF-ABFBD6F14327}"/>
              </a:ext>
            </a:extLst>
          </p:cNvPr>
          <p:cNvSpPr/>
          <p:nvPr/>
        </p:nvSpPr>
        <p:spPr>
          <a:xfrm>
            <a:off x="82271" y="4671462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</a:t>
            </a:r>
            <a:r>
              <a:rPr lang="en-US" altLang="ko-KR" sz="1200" dirty="0"/>
              <a:t>[9]</a:t>
            </a:r>
            <a:endParaRPr lang="ko-KR" altLang="en-US" sz="1200" dirty="0"/>
          </a:p>
        </p:txBody>
      </p:sp>
      <p:pic>
        <p:nvPicPr>
          <p:cNvPr id="1026" name="Picture 2" descr="잠금 아이콘 에 Bytesized">
            <a:extLst>
              <a:ext uri="{FF2B5EF4-FFF2-40B4-BE49-F238E27FC236}">
                <a16:creationId xmlns:a16="http://schemas.microsoft.com/office/drawing/2014/main" id="{994C7ECF-444F-64C0-E845-7FB74D9B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93709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C527E42-6361-282C-FAE3-D086A020B4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500385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62" name="Picture 2" descr="잠금 아이콘 에 Bytesized">
            <a:extLst>
              <a:ext uri="{FF2B5EF4-FFF2-40B4-BE49-F238E27FC236}">
                <a16:creationId xmlns:a16="http://schemas.microsoft.com/office/drawing/2014/main" id="{29F62789-A957-65C8-47B1-B8D597B6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70" y="2514265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2156B7-55FA-F63C-A709-E1CC8B8FF70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9301" y="2520941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30" name="Picture 2" descr="잠금 아이콘 에 Bytesized">
            <a:extLst>
              <a:ext uri="{FF2B5EF4-FFF2-40B4-BE49-F238E27FC236}">
                <a16:creationId xmlns:a16="http://schemas.microsoft.com/office/drawing/2014/main" id="{BE2D140B-2196-EC00-D281-4FFFFE310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2745007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2298F86-B379-DBB7-F0A8-92E62C956B4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2751683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2" name="Picture 2" descr="잠금 아이콘 에 Bytesized">
            <a:extLst>
              <a:ext uri="{FF2B5EF4-FFF2-40B4-BE49-F238E27FC236}">
                <a16:creationId xmlns:a16="http://schemas.microsoft.com/office/drawing/2014/main" id="{A47DA178-4DBB-8A17-95D1-287AE814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323447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642F9A76-16AF-3B9B-4A66-CD04ED0D992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324114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4" name="Picture 2" descr="잠금 아이콘 에 Bytesized">
            <a:extLst>
              <a:ext uri="{FF2B5EF4-FFF2-40B4-BE49-F238E27FC236}">
                <a16:creationId xmlns:a16="http://schemas.microsoft.com/office/drawing/2014/main" id="{3BA4AA50-492E-F62A-26D2-BC0A7C8C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37547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그림 1034">
            <a:extLst>
              <a:ext uri="{FF2B5EF4-FFF2-40B4-BE49-F238E27FC236}">
                <a16:creationId xmlns:a16="http://schemas.microsoft.com/office/drawing/2014/main" id="{5933372E-DBD6-3E69-3DE4-A92CEF86728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37614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6" name="Picture 2" descr="잠금 아이콘 에 Bytesized">
            <a:extLst>
              <a:ext uri="{FF2B5EF4-FFF2-40B4-BE49-F238E27FC236}">
                <a16:creationId xmlns:a16="http://schemas.microsoft.com/office/drawing/2014/main" id="{EF763104-A982-B36C-6ADC-492D9906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4" y="4239309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FEB5927C-A94E-E778-B6F6-9A2AA29194D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8655" y="4245985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8" name="Picture 2" descr="잠금 아이콘 에 Bytesized">
            <a:extLst>
              <a:ext uri="{FF2B5EF4-FFF2-40B4-BE49-F238E27FC236}">
                <a16:creationId xmlns:a16="http://schemas.microsoft.com/office/drawing/2014/main" id="{1096E0EA-DD9D-8141-3670-AD06CB0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72030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25A71CB1-953C-3B2C-18ED-34C8C59C58C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472698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40" name="Picture 2" descr="잠금 아이콘 에 Bytesized">
            <a:extLst>
              <a:ext uri="{FF2B5EF4-FFF2-40B4-BE49-F238E27FC236}">
                <a16:creationId xmlns:a16="http://schemas.microsoft.com/office/drawing/2014/main" id="{9F16C7D4-58E9-A72D-357B-9F2623E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25" y="2984453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3EB65D02-BF10-7B92-1ADE-CD57FC6A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756" y="2991129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2" name="Picture 2" descr="잠금 아이콘 에 Bytesized">
            <a:extLst>
              <a:ext uri="{FF2B5EF4-FFF2-40B4-BE49-F238E27FC236}">
                <a16:creationId xmlns:a16="http://schemas.microsoft.com/office/drawing/2014/main" id="{45566762-EA1E-1B11-E1FE-F73DAEDD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3" y="3486966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그림 1042">
            <a:extLst>
              <a:ext uri="{FF2B5EF4-FFF2-40B4-BE49-F238E27FC236}">
                <a16:creationId xmlns:a16="http://schemas.microsoft.com/office/drawing/2014/main" id="{7AD75027-C3EA-F36B-E408-047EDEAD5F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1594" y="3493642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4" name="Picture 2" descr="잠금 아이콘 에 Bytesized">
            <a:extLst>
              <a:ext uri="{FF2B5EF4-FFF2-40B4-BE49-F238E27FC236}">
                <a16:creationId xmlns:a16="http://schemas.microsoft.com/office/drawing/2014/main" id="{7D110C3D-034E-2406-F106-6B24C56F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8" y="3969777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그림 1044">
            <a:extLst>
              <a:ext uri="{FF2B5EF4-FFF2-40B4-BE49-F238E27FC236}">
                <a16:creationId xmlns:a16="http://schemas.microsoft.com/office/drawing/2014/main" id="{370C9E5D-1C6F-3A90-6F1F-E823E878A0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7159" y="3976453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6" name="Picture 2" descr="잠금 아이콘 에 Bytesized">
            <a:extLst>
              <a:ext uri="{FF2B5EF4-FFF2-40B4-BE49-F238E27FC236}">
                <a16:creationId xmlns:a16="http://schemas.microsoft.com/office/drawing/2014/main" id="{D7794C72-F801-FC12-B3B7-7D10C37D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53" y="4465771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그림 1046">
            <a:extLst>
              <a:ext uri="{FF2B5EF4-FFF2-40B4-BE49-F238E27FC236}">
                <a16:creationId xmlns:a16="http://schemas.microsoft.com/office/drawing/2014/main" id="{288346BD-9E99-C28B-2252-B752214EF7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2684" y="4472447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0CA513-BD0F-511A-AE62-0C2628269E30}"/>
              </a:ext>
            </a:extLst>
          </p:cNvPr>
          <p:cNvSpPr/>
          <p:nvPr/>
        </p:nvSpPr>
        <p:spPr>
          <a:xfrm>
            <a:off x="42707" y="5452600"/>
            <a:ext cx="1871956" cy="2213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영역 속성</a:t>
            </a: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1F531E47-4230-8F2D-98EA-4485E0CF9831}"/>
              </a:ext>
            </a:extLst>
          </p:cNvPr>
          <p:cNvSpPr/>
          <p:nvPr/>
        </p:nvSpPr>
        <p:spPr>
          <a:xfrm>
            <a:off x="52232" y="5705719"/>
            <a:ext cx="1834028" cy="2213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속성</a:t>
            </a: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49BA4596-69B5-5EAC-77FD-2B411B6D5A61}"/>
              </a:ext>
            </a:extLst>
          </p:cNvPr>
          <p:cNvSpPr/>
          <p:nvPr/>
        </p:nvSpPr>
        <p:spPr>
          <a:xfrm>
            <a:off x="49111" y="5981766"/>
            <a:ext cx="855586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검지거리</a:t>
            </a: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87C28CFA-9D6A-91DF-E20E-89BAF4EFCAE6}"/>
              </a:ext>
            </a:extLst>
          </p:cNvPr>
          <p:cNvSpPr/>
          <p:nvPr/>
        </p:nvSpPr>
        <p:spPr>
          <a:xfrm>
            <a:off x="1032996" y="5981766"/>
            <a:ext cx="855586" cy="221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 </a:t>
            </a:r>
            <a:r>
              <a:rPr lang="ko-KR" altLang="en-US" sz="1200" dirty="0"/>
              <a:t>구간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0195208D-057C-B848-5FF9-776FD5BED103}"/>
              </a:ext>
            </a:extLst>
          </p:cNvPr>
          <p:cNvSpPr/>
          <p:nvPr/>
        </p:nvSpPr>
        <p:spPr>
          <a:xfrm>
            <a:off x="11546218" y="832477"/>
            <a:ext cx="644165" cy="335147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CEAB035-3277-AC55-14D1-C547E0F982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30" r="4527"/>
          <a:stretch/>
        </p:blipFill>
        <p:spPr>
          <a:xfrm>
            <a:off x="5817357" y="832477"/>
            <a:ext cx="1767874" cy="253005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E081D01-AF02-D2FA-43B2-B50F5E58ECE0}"/>
              </a:ext>
            </a:extLst>
          </p:cNvPr>
          <p:cNvSpPr/>
          <p:nvPr/>
        </p:nvSpPr>
        <p:spPr>
          <a:xfrm>
            <a:off x="5822149" y="1009576"/>
            <a:ext cx="1763082" cy="164312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FBBE3679-C2D2-44BF-A4CC-FC8FE1AB2CB9}"/>
              </a:ext>
            </a:extLst>
          </p:cNvPr>
          <p:cNvSpPr/>
          <p:nvPr/>
        </p:nvSpPr>
        <p:spPr>
          <a:xfrm>
            <a:off x="49968" y="22080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   </a:t>
            </a:r>
          </a:p>
        </p:txBody>
      </p:sp>
      <p:pic>
        <p:nvPicPr>
          <p:cNvPr id="1058" name="Picture 2" descr="잠금 아이콘 에 Bytesized">
            <a:extLst>
              <a:ext uri="{FF2B5EF4-FFF2-40B4-BE49-F238E27FC236}">
                <a16:creationId xmlns:a16="http://schemas.microsoft.com/office/drawing/2014/main" id="{7B1FE9C6-F5DE-B7B2-21FF-CA07F1739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42" y="2259922"/>
            <a:ext cx="141442" cy="1414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59" name="그림 1058">
            <a:extLst>
              <a:ext uri="{FF2B5EF4-FFF2-40B4-BE49-F238E27FC236}">
                <a16:creationId xmlns:a16="http://schemas.microsoft.com/office/drawing/2014/main" id="{4F695723-BB32-B778-D60E-87B12DDEDA8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373" y="2266598"/>
            <a:ext cx="141442" cy="1284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61" name="말풍선: 모서리가 둥근 사각형 1060">
            <a:extLst>
              <a:ext uri="{FF2B5EF4-FFF2-40B4-BE49-F238E27FC236}">
                <a16:creationId xmlns:a16="http://schemas.microsoft.com/office/drawing/2014/main" id="{A63ACE86-5E3B-BAD4-5813-0504C00A325E}"/>
              </a:ext>
            </a:extLst>
          </p:cNvPr>
          <p:cNvSpPr/>
          <p:nvPr/>
        </p:nvSpPr>
        <p:spPr>
          <a:xfrm>
            <a:off x="2083720" y="1798282"/>
            <a:ext cx="1248654" cy="316506"/>
          </a:xfrm>
          <a:prstGeom prst="wedgeRoundRectCallout">
            <a:avLst>
              <a:gd name="adj1" fmla="val -63865"/>
              <a:gd name="adj2" fmla="val 108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정보 없음</a:t>
            </a:r>
          </a:p>
        </p:txBody>
      </p:sp>
      <p:sp>
        <p:nvSpPr>
          <p:cNvPr id="1062" name="타원 1061">
            <a:extLst>
              <a:ext uri="{FF2B5EF4-FFF2-40B4-BE49-F238E27FC236}">
                <a16:creationId xmlns:a16="http://schemas.microsoft.com/office/drawing/2014/main" id="{16ED1775-E8AA-B5AF-282A-6C68F7D3EBE7}"/>
              </a:ext>
            </a:extLst>
          </p:cNvPr>
          <p:cNvSpPr/>
          <p:nvPr/>
        </p:nvSpPr>
        <p:spPr>
          <a:xfrm>
            <a:off x="5503219" y="952578"/>
            <a:ext cx="292231" cy="244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F5A329-4998-E430-B7D2-8A22CBD795B3}"/>
              </a:ext>
            </a:extLst>
          </p:cNvPr>
          <p:cNvSpPr/>
          <p:nvPr/>
        </p:nvSpPr>
        <p:spPr>
          <a:xfrm>
            <a:off x="67662" y="4925484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 배회 영역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pic>
        <p:nvPicPr>
          <p:cNvPr id="27" name="Picture 2" descr="잠금 아이콘 에 Bytesized">
            <a:extLst>
              <a:ext uri="{FF2B5EF4-FFF2-40B4-BE49-F238E27FC236}">
                <a16:creationId xmlns:a16="http://schemas.microsoft.com/office/drawing/2014/main" id="{592846AD-2D66-47CE-C9BE-C7B4AF5B1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77" y="4970050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8CC6DA9-9656-54F7-D34E-2AA90806E9E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0808" y="4976726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659E01-C065-2ECE-A321-A76CDCEC2451}"/>
              </a:ext>
            </a:extLst>
          </p:cNvPr>
          <p:cNvSpPr/>
          <p:nvPr/>
        </p:nvSpPr>
        <p:spPr>
          <a:xfrm>
            <a:off x="65440" y="5160776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배회 영역</a:t>
            </a:r>
            <a:r>
              <a:rPr lang="en-US" altLang="ko-KR" sz="1200" dirty="0"/>
              <a:t>[10]</a:t>
            </a:r>
            <a:endParaRPr lang="ko-KR" altLang="en-US" sz="1200" dirty="0"/>
          </a:p>
        </p:txBody>
      </p:sp>
      <p:pic>
        <p:nvPicPr>
          <p:cNvPr id="37" name="Picture 2" descr="잠금 아이콘 에 Bytesized">
            <a:extLst>
              <a:ext uri="{FF2B5EF4-FFF2-40B4-BE49-F238E27FC236}">
                <a16:creationId xmlns:a16="http://schemas.microsoft.com/office/drawing/2014/main" id="{C52F55C9-5109-43FF-27A3-E115B492F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997" y="520962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97D7E7B-3CA0-E353-48D0-BF768B30AF6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6428" y="521629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61" name="곱하기 기호 60">
            <a:extLst>
              <a:ext uri="{FF2B5EF4-FFF2-40B4-BE49-F238E27FC236}">
                <a16:creationId xmlns:a16="http://schemas.microsoft.com/office/drawing/2014/main" id="{5099183B-A588-A41B-E304-770D27459415}"/>
              </a:ext>
            </a:extLst>
          </p:cNvPr>
          <p:cNvSpPr/>
          <p:nvPr/>
        </p:nvSpPr>
        <p:spPr>
          <a:xfrm>
            <a:off x="11828116" y="166171"/>
            <a:ext cx="272467" cy="244988"/>
          </a:xfrm>
          <a:prstGeom prst="mathMultiply">
            <a:avLst>
              <a:gd name="adj1" fmla="val 15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BBFCDF-0CA4-EA28-CE3B-186E0A3CF651}"/>
              </a:ext>
            </a:extLst>
          </p:cNvPr>
          <p:cNvSpPr/>
          <p:nvPr/>
        </p:nvSpPr>
        <p:spPr>
          <a:xfrm>
            <a:off x="56456" y="711199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차로</a:t>
            </a:r>
          </a:p>
        </p:txBody>
      </p:sp>
      <p:pic>
        <p:nvPicPr>
          <p:cNvPr id="1029" name="Picture 2" descr="잠금 아이콘 에 Bytesized">
            <a:extLst>
              <a:ext uri="{FF2B5EF4-FFF2-40B4-BE49-F238E27FC236}">
                <a16:creationId xmlns:a16="http://schemas.microsoft.com/office/drawing/2014/main" id="{3262F06E-20AD-4D36-1585-33BC1FAB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747770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id="{D8BFC03E-0695-9394-D4F2-FAB2A4D0F73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754446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0A40408A-0BE1-9984-296C-874EFDC044DA}"/>
              </a:ext>
            </a:extLst>
          </p:cNvPr>
          <p:cNvSpPr/>
          <p:nvPr/>
        </p:nvSpPr>
        <p:spPr>
          <a:xfrm>
            <a:off x="18855" y="2176413"/>
            <a:ext cx="1928412" cy="275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8AF470-D90C-C858-384B-FC6C6EB85CEF}"/>
              </a:ext>
            </a:extLst>
          </p:cNvPr>
          <p:cNvSpPr/>
          <p:nvPr/>
        </p:nvSpPr>
        <p:spPr>
          <a:xfrm>
            <a:off x="56808" y="14352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9A5826-AF26-D14B-B5D2-D5E9F7D4A387}"/>
              </a:ext>
            </a:extLst>
          </p:cNvPr>
          <p:cNvSpPr/>
          <p:nvPr/>
        </p:nvSpPr>
        <p:spPr>
          <a:xfrm>
            <a:off x="56415" y="168695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F28A3F-95EB-18DE-F8D1-0D22C0736339}"/>
              </a:ext>
            </a:extLst>
          </p:cNvPr>
          <p:cNvSpPr/>
          <p:nvPr/>
        </p:nvSpPr>
        <p:spPr>
          <a:xfrm>
            <a:off x="57201" y="19390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30" name="Picture 2" descr="잠금 아이콘 에 Bytesized">
            <a:extLst>
              <a:ext uri="{FF2B5EF4-FFF2-40B4-BE49-F238E27FC236}">
                <a16:creationId xmlns:a16="http://schemas.microsoft.com/office/drawing/2014/main" id="{F525CC6E-0E0D-712F-D242-28D7831F1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97761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EECAD4-89B4-30F2-B904-334F38B4FE7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98429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32" name="Picture 2" descr="잠금 아이콘 에 Bytesized">
            <a:extLst>
              <a:ext uri="{FF2B5EF4-FFF2-40B4-BE49-F238E27FC236}">
                <a16:creationId xmlns:a16="http://schemas.microsoft.com/office/drawing/2014/main" id="{4018EEF0-206E-C03C-CFFF-00C4F59F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148657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5E85D78-B4EB-2187-6C4F-4533F9CCF83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149325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48" name="Picture 2" descr="잠금 아이콘 에 Bytesized">
            <a:extLst>
              <a:ext uri="{FF2B5EF4-FFF2-40B4-BE49-F238E27FC236}">
                <a16:creationId xmlns:a16="http://schemas.microsoft.com/office/drawing/2014/main" id="{912FAC0A-4F91-9C46-6633-BEC4209D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33" y="17279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8B54C8C-BE7C-AB2C-5A7E-3320D3E73DD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7364" y="17346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0" name="Picture 2" descr="잠금 아이콘 에 Bytesized">
            <a:extLst>
              <a:ext uri="{FF2B5EF4-FFF2-40B4-BE49-F238E27FC236}">
                <a16:creationId xmlns:a16="http://schemas.microsoft.com/office/drawing/2014/main" id="{D1E172A3-359F-04D2-2EEC-B97CB59F9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01" y="1976465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196006F-B710-D3CD-6F9E-50D33CF2746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4232" y="1983141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0DD0E2-D67F-3943-962D-E4959BD3692F}"/>
              </a:ext>
            </a:extLst>
          </p:cNvPr>
          <p:cNvSpPr/>
          <p:nvPr/>
        </p:nvSpPr>
        <p:spPr>
          <a:xfrm>
            <a:off x="65440" y="950420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56C266-C2E7-AD0D-EDE5-6EFCDD0EAECE}"/>
              </a:ext>
            </a:extLst>
          </p:cNvPr>
          <p:cNvSpPr/>
          <p:nvPr/>
        </p:nvSpPr>
        <p:spPr>
          <a:xfrm>
            <a:off x="65047" y="120211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54" name="Picture 2" descr="잠금 아이콘 에 Bytesized">
            <a:extLst>
              <a:ext uri="{FF2B5EF4-FFF2-40B4-BE49-F238E27FC236}">
                <a16:creationId xmlns:a16="http://schemas.microsoft.com/office/drawing/2014/main" id="{5779AEF5-D17B-CE6D-C002-586242D29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119956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3920A28-920D-0780-739F-59694BFB765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120624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6" name="Picture 2" descr="잠금 아이콘 에 Bytesized">
            <a:extLst>
              <a:ext uri="{FF2B5EF4-FFF2-40B4-BE49-F238E27FC236}">
                <a16:creationId xmlns:a16="http://schemas.microsoft.com/office/drawing/2014/main" id="{86CF47F7-FD8B-D321-D9C8-15E1E3D0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98438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6B9F0AB-D30D-6973-6903-F7CF88267C3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99105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C34F470-FFF5-88CB-446B-F68DC0CE326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E3BB796A-8E77-FE76-70AE-05F88DFA1A86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4177108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3C99E-7F73-F95E-F790-94CB5AFCB613}"/>
              </a:ext>
            </a:extLst>
          </p:cNvPr>
          <p:cNvSpPr/>
          <p:nvPr/>
        </p:nvSpPr>
        <p:spPr>
          <a:xfrm>
            <a:off x="491533" y="1231503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OSD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DE1D7-F314-C79D-6C97-50AEF0579986}"/>
              </a:ext>
            </a:extLst>
          </p:cNvPr>
          <p:cNvSpPr/>
          <p:nvPr/>
        </p:nvSpPr>
        <p:spPr>
          <a:xfrm>
            <a:off x="491534" y="71717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영상분석모듈설정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158576-A2C0-8C14-0F64-CEF34012042F}"/>
              </a:ext>
            </a:extLst>
          </p:cNvPr>
          <p:cNvSpPr/>
          <p:nvPr/>
        </p:nvSpPr>
        <p:spPr>
          <a:xfrm>
            <a:off x="491532" y="176752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카메라 관리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A2313B-0DBF-2E75-C44F-777E17D4C76C}"/>
              </a:ext>
            </a:extLst>
          </p:cNvPr>
          <p:cNvSpPr/>
          <p:nvPr/>
        </p:nvSpPr>
        <p:spPr>
          <a:xfrm>
            <a:off x="1062290" y="608241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검지 영역 설정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3F6C0-3D51-F21A-301F-2D11107C71BE}"/>
              </a:ext>
            </a:extLst>
          </p:cNvPr>
          <p:cNvCxnSpPr/>
          <p:nvPr/>
        </p:nvCxnSpPr>
        <p:spPr>
          <a:xfrm>
            <a:off x="2757301" y="1126964"/>
            <a:ext cx="8969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38B82-B45C-DE82-5BE2-222D96DF7927}"/>
              </a:ext>
            </a:extLst>
          </p:cNvPr>
          <p:cNvSpPr/>
          <p:nvPr/>
        </p:nvSpPr>
        <p:spPr>
          <a:xfrm>
            <a:off x="491534" y="2260226"/>
            <a:ext cx="2097745" cy="4213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설정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CB0303-DC7C-BDDA-E5BE-976F546101AA}"/>
              </a:ext>
            </a:extLst>
          </p:cNvPr>
          <p:cNvSpPr/>
          <p:nvPr/>
        </p:nvSpPr>
        <p:spPr>
          <a:xfrm>
            <a:off x="735291" y="2718014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1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5B061-3CF1-E820-943B-3A86A54AA1CF}"/>
              </a:ext>
            </a:extLst>
          </p:cNvPr>
          <p:cNvSpPr/>
          <p:nvPr/>
        </p:nvSpPr>
        <p:spPr>
          <a:xfrm>
            <a:off x="735291" y="3075128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2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29574-D58C-484C-724F-C7AEB24E2137}"/>
              </a:ext>
            </a:extLst>
          </p:cNvPr>
          <p:cNvSpPr/>
          <p:nvPr/>
        </p:nvSpPr>
        <p:spPr>
          <a:xfrm>
            <a:off x="735291" y="3432242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3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6E78E4-6CCA-32C2-712C-BF8467C88DAB}"/>
              </a:ext>
            </a:extLst>
          </p:cNvPr>
          <p:cNvSpPr/>
          <p:nvPr/>
        </p:nvSpPr>
        <p:spPr>
          <a:xfrm>
            <a:off x="735291" y="3789355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4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pic>
        <p:nvPicPr>
          <p:cNvPr id="2054" name="Picture 6" descr="새로 고침 - 무료 ui개 아이콘">
            <a:extLst>
              <a:ext uri="{FF2B5EF4-FFF2-40B4-BE49-F238E27FC236}">
                <a16:creationId xmlns:a16="http://schemas.microsoft.com/office/drawing/2014/main" id="{71CCA250-D426-0954-FDBA-0C590699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2" y="2287188"/>
            <a:ext cx="267875" cy="2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C1F32F-9F07-221C-3B9A-455ECEED0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6"/>
          <a:stretch/>
        </p:blipFill>
        <p:spPr>
          <a:xfrm>
            <a:off x="2638676" y="1510599"/>
            <a:ext cx="1781424" cy="22975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D4E67E-4DC3-2A3E-396F-F5D6E58E21BA}"/>
              </a:ext>
            </a:extLst>
          </p:cNvPr>
          <p:cNvSpPr/>
          <p:nvPr/>
        </p:nvSpPr>
        <p:spPr>
          <a:xfrm>
            <a:off x="2638676" y="1164362"/>
            <a:ext cx="1853987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CF5F8-3640-0F8F-385A-AD7144F2D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2"/>
          <a:stretch/>
        </p:blipFill>
        <p:spPr>
          <a:xfrm>
            <a:off x="4420100" y="1164362"/>
            <a:ext cx="7680483" cy="56054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9CFB58-C550-8941-F942-F4EC8E4F3F67}"/>
              </a:ext>
            </a:extLst>
          </p:cNvPr>
          <p:cNvSpPr/>
          <p:nvPr/>
        </p:nvSpPr>
        <p:spPr>
          <a:xfrm>
            <a:off x="2638676" y="1510599"/>
            <a:ext cx="1781423" cy="346867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E37F89-F4E6-D5D9-935A-6C69657169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1" t="2444" r="4191" b="5609"/>
          <a:stretch/>
        </p:blipFill>
        <p:spPr>
          <a:xfrm>
            <a:off x="0" y="235670"/>
            <a:ext cx="12191999" cy="65435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EF58B-1A54-C55C-4D5E-848389CD5F39}"/>
              </a:ext>
            </a:extLst>
          </p:cNvPr>
          <p:cNvSpPr/>
          <p:nvPr/>
        </p:nvSpPr>
        <p:spPr>
          <a:xfrm>
            <a:off x="30733" y="145223"/>
            <a:ext cx="12161267" cy="286885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카메라 </a:t>
            </a:r>
            <a:r>
              <a:rPr lang="en-US" altLang="ko-KR" sz="1100" b="1" dirty="0">
                <a:solidFill>
                  <a:schemeClr val="tx1"/>
                </a:solidFill>
              </a:rPr>
              <a:t>1 &gt;&gt;</a:t>
            </a:r>
            <a:r>
              <a:rPr lang="ko-KR" altLang="en-US" sz="1100" b="1" dirty="0">
                <a:solidFill>
                  <a:schemeClr val="tx1"/>
                </a:solidFill>
              </a:rPr>
              <a:t>검지 영역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2AB95-9D9F-397C-26E4-65E69B880179}"/>
              </a:ext>
            </a:extLst>
          </p:cNvPr>
          <p:cNvSpPr txBox="1"/>
          <p:nvPr/>
        </p:nvSpPr>
        <p:spPr>
          <a:xfrm>
            <a:off x="51637" y="3021532"/>
            <a:ext cx="771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카메라 방향 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차로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0815DF-B676-41E5-F895-6D5571A96582}"/>
              </a:ext>
            </a:extLst>
          </p:cNvPr>
          <p:cNvSpPr/>
          <p:nvPr/>
        </p:nvSpPr>
        <p:spPr>
          <a:xfrm>
            <a:off x="11342609" y="609407"/>
            <a:ext cx="811949" cy="21334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저장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FB4709-995A-FDFE-7D8B-21850037F398}"/>
              </a:ext>
            </a:extLst>
          </p:cNvPr>
          <p:cNvSpPr/>
          <p:nvPr/>
        </p:nvSpPr>
        <p:spPr>
          <a:xfrm>
            <a:off x="5841199" y="628978"/>
            <a:ext cx="1744032" cy="174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54E929B-9954-AD70-CA9C-C6C6273B546D}"/>
              </a:ext>
            </a:extLst>
          </p:cNvPr>
          <p:cNvSpPr/>
          <p:nvPr/>
        </p:nvSpPr>
        <p:spPr>
          <a:xfrm flipV="1">
            <a:off x="7428525" y="677169"/>
            <a:ext cx="118150" cy="92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CF33A8-F52F-BD0A-519F-8FE5D6A06728}"/>
              </a:ext>
            </a:extLst>
          </p:cNvPr>
          <p:cNvSpPr/>
          <p:nvPr/>
        </p:nvSpPr>
        <p:spPr>
          <a:xfrm>
            <a:off x="60709" y="451086"/>
            <a:ext cx="1871956" cy="221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검지 영역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388D35-BD77-26D9-100E-89863070B6E9}"/>
              </a:ext>
            </a:extLst>
          </p:cNvPr>
          <p:cNvSpPr/>
          <p:nvPr/>
        </p:nvSpPr>
        <p:spPr>
          <a:xfrm>
            <a:off x="51692" y="2462834"/>
            <a:ext cx="1853987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15AE6F-10A2-1DD4-28C4-E68F55796DF3}"/>
              </a:ext>
            </a:extLst>
          </p:cNvPr>
          <p:cNvSpPr/>
          <p:nvPr/>
        </p:nvSpPr>
        <p:spPr>
          <a:xfrm>
            <a:off x="33723" y="2932503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      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E1E432-8BD5-AE3F-53B4-3D9A73D3792D}"/>
              </a:ext>
            </a:extLst>
          </p:cNvPr>
          <p:cNvSpPr/>
          <p:nvPr/>
        </p:nvSpPr>
        <p:spPr>
          <a:xfrm>
            <a:off x="56456" y="3182760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324F59-9E24-DDF8-39AA-91411195ED8F}"/>
              </a:ext>
            </a:extLst>
          </p:cNvPr>
          <p:cNvSpPr/>
          <p:nvPr/>
        </p:nvSpPr>
        <p:spPr>
          <a:xfrm>
            <a:off x="56456" y="2699323"/>
            <a:ext cx="1834028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81037A-9ABE-1462-FA7C-8C729D3AC941}"/>
              </a:ext>
            </a:extLst>
          </p:cNvPr>
          <p:cNvSpPr/>
          <p:nvPr/>
        </p:nvSpPr>
        <p:spPr>
          <a:xfrm>
            <a:off x="48918" y="3433428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7DF773-081D-8D8B-4E25-E029F3731A4A}"/>
              </a:ext>
            </a:extLst>
          </p:cNvPr>
          <p:cNvSpPr/>
          <p:nvPr/>
        </p:nvSpPr>
        <p:spPr>
          <a:xfrm>
            <a:off x="71651" y="3683685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</a:t>
            </a:r>
            <a:r>
              <a:rPr lang="en-US" altLang="ko-KR" sz="1200" dirty="0"/>
              <a:t>[7]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B3C95F-98BF-F433-031C-5DFB2187A08F}"/>
              </a:ext>
            </a:extLst>
          </p:cNvPr>
          <p:cNvSpPr/>
          <p:nvPr/>
        </p:nvSpPr>
        <p:spPr>
          <a:xfrm>
            <a:off x="48918" y="3933730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BDBB0F-A980-E3CE-F7A5-69C75396B121}"/>
              </a:ext>
            </a:extLst>
          </p:cNvPr>
          <p:cNvSpPr/>
          <p:nvPr/>
        </p:nvSpPr>
        <p:spPr>
          <a:xfrm>
            <a:off x="71651" y="4183987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lang="en-US" altLang="ko-KR" sz="1200" dirty="0"/>
              <a:t>[8]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A7C45F-3B36-8884-7077-625463E8887C}"/>
              </a:ext>
            </a:extLst>
          </p:cNvPr>
          <p:cNvSpPr/>
          <p:nvPr/>
        </p:nvSpPr>
        <p:spPr>
          <a:xfrm>
            <a:off x="59538" y="44212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C434B8B-0CE2-3FE7-35EF-ABFBD6F14327}"/>
              </a:ext>
            </a:extLst>
          </p:cNvPr>
          <p:cNvSpPr/>
          <p:nvPr/>
        </p:nvSpPr>
        <p:spPr>
          <a:xfrm>
            <a:off x="82271" y="4671462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</a:t>
            </a:r>
            <a:r>
              <a:rPr lang="en-US" altLang="ko-KR" sz="1200" dirty="0"/>
              <a:t>[9]</a:t>
            </a:r>
            <a:endParaRPr lang="ko-KR" altLang="en-US" sz="1200" dirty="0"/>
          </a:p>
        </p:txBody>
      </p:sp>
      <p:pic>
        <p:nvPicPr>
          <p:cNvPr id="1026" name="Picture 2" descr="잠금 아이콘 에 Bytesized">
            <a:extLst>
              <a:ext uri="{FF2B5EF4-FFF2-40B4-BE49-F238E27FC236}">
                <a16:creationId xmlns:a16="http://schemas.microsoft.com/office/drawing/2014/main" id="{994C7ECF-444F-64C0-E845-7FB74D9B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93709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C527E42-6361-282C-FAE3-D086A020B4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500385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62" name="Picture 2" descr="잠금 아이콘 에 Bytesized">
            <a:extLst>
              <a:ext uri="{FF2B5EF4-FFF2-40B4-BE49-F238E27FC236}">
                <a16:creationId xmlns:a16="http://schemas.microsoft.com/office/drawing/2014/main" id="{29F62789-A957-65C8-47B1-B8D597B6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70" y="2514265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2156B7-55FA-F63C-A709-E1CC8B8FF70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9301" y="2520941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30" name="Picture 2" descr="잠금 아이콘 에 Bytesized">
            <a:extLst>
              <a:ext uri="{FF2B5EF4-FFF2-40B4-BE49-F238E27FC236}">
                <a16:creationId xmlns:a16="http://schemas.microsoft.com/office/drawing/2014/main" id="{BE2D140B-2196-EC00-D281-4FFFFE310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2745007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2298F86-B379-DBB7-F0A8-92E62C956B4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2751683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2" name="Picture 2" descr="잠금 아이콘 에 Bytesized">
            <a:extLst>
              <a:ext uri="{FF2B5EF4-FFF2-40B4-BE49-F238E27FC236}">
                <a16:creationId xmlns:a16="http://schemas.microsoft.com/office/drawing/2014/main" id="{A47DA178-4DBB-8A17-95D1-287AE814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323447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642F9A76-16AF-3B9B-4A66-CD04ED0D992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324114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4" name="Picture 2" descr="잠금 아이콘 에 Bytesized">
            <a:extLst>
              <a:ext uri="{FF2B5EF4-FFF2-40B4-BE49-F238E27FC236}">
                <a16:creationId xmlns:a16="http://schemas.microsoft.com/office/drawing/2014/main" id="{3BA4AA50-492E-F62A-26D2-BC0A7C8C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37547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그림 1034">
            <a:extLst>
              <a:ext uri="{FF2B5EF4-FFF2-40B4-BE49-F238E27FC236}">
                <a16:creationId xmlns:a16="http://schemas.microsoft.com/office/drawing/2014/main" id="{5933372E-DBD6-3E69-3DE4-A92CEF86728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37614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6" name="Picture 2" descr="잠금 아이콘 에 Bytesized">
            <a:extLst>
              <a:ext uri="{FF2B5EF4-FFF2-40B4-BE49-F238E27FC236}">
                <a16:creationId xmlns:a16="http://schemas.microsoft.com/office/drawing/2014/main" id="{EF763104-A982-B36C-6ADC-492D9906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4" y="4239309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FEB5927C-A94E-E778-B6F6-9A2AA29194D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8655" y="4245985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8" name="Picture 2" descr="잠금 아이콘 에 Bytesized">
            <a:extLst>
              <a:ext uri="{FF2B5EF4-FFF2-40B4-BE49-F238E27FC236}">
                <a16:creationId xmlns:a16="http://schemas.microsoft.com/office/drawing/2014/main" id="{1096E0EA-DD9D-8141-3670-AD06CB0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72030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25A71CB1-953C-3B2C-18ED-34C8C59C58C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472698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40" name="Picture 2" descr="잠금 아이콘 에 Bytesized">
            <a:extLst>
              <a:ext uri="{FF2B5EF4-FFF2-40B4-BE49-F238E27FC236}">
                <a16:creationId xmlns:a16="http://schemas.microsoft.com/office/drawing/2014/main" id="{9F16C7D4-58E9-A72D-357B-9F2623E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25" y="2984453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3EB65D02-BF10-7B92-1ADE-CD57FC6A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756" y="2991129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2" name="Picture 2" descr="잠금 아이콘 에 Bytesized">
            <a:extLst>
              <a:ext uri="{FF2B5EF4-FFF2-40B4-BE49-F238E27FC236}">
                <a16:creationId xmlns:a16="http://schemas.microsoft.com/office/drawing/2014/main" id="{45566762-EA1E-1B11-E1FE-F73DAEDD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3" y="3486966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그림 1042">
            <a:extLst>
              <a:ext uri="{FF2B5EF4-FFF2-40B4-BE49-F238E27FC236}">
                <a16:creationId xmlns:a16="http://schemas.microsoft.com/office/drawing/2014/main" id="{7AD75027-C3EA-F36B-E408-047EDEAD5F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1594" y="3493642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4" name="Picture 2" descr="잠금 아이콘 에 Bytesized">
            <a:extLst>
              <a:ext uri="{FF2B5EF4-FFF2-40B4-BE49-F238E27FC236}">
                <a16:creationId xmlns:a16="http://schemas.microsoft.com/office/drawing/2014/main" id="{7D110C3D-034E-2406-F106-6B24C56F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8" y="3969777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그림 1044">
            <a:extLst>
              <a:ext uri="{FF2B5EF4-FFF2-40B4-BE49-F238E27FC236}">
                <a16:creationId xmlns:a16="http://schemas.microsoft.com/office/drawing/2014/main" id="{370C9E5D-1C6F-3A90-6F1F-E823E878A0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7159" y="3976453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6" name="Picture 2" descr="잠금 아이콘 에 Bytesized">
            <a:extLst>
              <a:ext uri="{FF2B5EF4-FFF2-40B4-BE49-F238E27FC236}">
                <a16:creationId xmlns:a16="http://schemas.microsoft.com/office/drawing/2014/main" id="{D7794C72-F801-FC12-B3B7-7D10C37D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53" y="4465771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그림 1046">
            <a:extLst>
              <a:ext uri="{FF2B5EF4-FFF2-40B4-BE49-F238E27FC236}">
                <a16:creationId xmlns:a16="http://schemas.microsoft.com/office/drawing/2014/main" id="{288346BD-9E99-C28B-2252-B752214EF7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2684" y="4472447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0CA513-BD0F-511A-AE62-0C2628269E30}"/>
              </a:ext>
            </a:extLst>
          </p:cNvPr>
          <p:cNvSpPr/>
          <p:nvPr/>
        </p:nvSpPr>
        <p:spPr>
          <a:xfrm>
            <a:off x="42707" y="5452600"/>
            <a:ext cx="1871956" cy="2213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영역 속성</a:t>
            </a: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1F531E47-4230-8F2D-98EA-4485E0CF9831}"/>
              </a:ext>
            </a:extLst>
          </p:cNvPr>
          <p:cNvSpPr/>
          <p:nvPr/>
        </p:nvSpPr>
        <p:spPr>
          <a:xfrm>
            <a:off x="52232" y="5705719"/>
            <a:ext cx="1834028" cy="2213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속성</a:t>
            </a: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49BA4596-69B5-5EAC-77FD-2B411B6D5A61}"/>
              </a:ext>
            </a:extLst>
          </p:cNvPr>
          <p:cNvSpPr/>
          <p:nvPr/>
        </p:nvSpPr>
        <p:spPr>
          <a:xfrm>
            <a:off x="49111" y="5981766"/>
            <a:ext cx="855586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검지거리</a:t>
            </a: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87C28CFA-9D6A-91DF-E20E-89BAF4EFCAE6}"/>
              </a:ext>
            </a:extLst>
          </p:cNvPr>
          <p:cNvSpPr/>
          <p:nvPr/>
        </p:nvSpPr>
        <p:spPr>
          <a:xfrm>
            <a:off x="1032996" y="5981766"/>
            <a:ext cx="855586" cy="221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 </a:t>
            </a:r>
            <a:r>
              <a:rPr lang="ko-KR" altLang="en-US" sz="1200" dirty="0"/>
              <a:t>구간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0195208D-057C-B848-5FF9-776FD5BED103}"/>
              </a:ext>
            </a:extLst>
          </p:cNvPr>
          <p:cNvSpPr/>
          <p:nvPr/>
        </p:nvSpPr>
        <p:spPr>
          <a:xfrm>
            <a:off x="11546218" y="832477"/>
            <a:ext cx="644165" cy="335147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CEAB035-3277-AC55-14D1-C547E0F982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2530" t="5667" r="4527" b="85601"/>
          <a:stretch/>
        </p:blipFill>
        <p:spPr>
          <a:xfrm>
            <a:off x="5985659" y="640416"/>
            <a:ext cx="1328230" cy="16597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E081D01-AF02-D2FA-43B2-B50F5E58ECE0}"/>
              </a:ext>
            </a:extLst>
          </p:cNvPr>
          <p:cNvSpPr/>
          <p:nvPr/>
        </p:nvSpPr>
        <p:spPr>
          <a:xfrm>
            <a:off x="8291016" y="574385"/>
            <a:ext cx="1763082" cy="164312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FBBE3679-C2D2-44BF-A4CC-FC8FE1AB2CB9}"/>
              </a:ext>
            </a:extLst>
          </p:cNvPr>
          <p:cNvSpPr/>
          <p:nvPr/>
        </p:nvSpPr>
        <p:spPr>
          <a:xfrm>
            <a:off x="49968" y="22080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   </a:t>
            </a:r>
          </a:p>
        </p:txBody>
      </p:sp>
      <p:pic>
        <p:nvPicPr>
          <p:cNvPr id="1058" name="Picture 2" descr="잠금 아이콘 에 Bytesized">
            <a:extLst>
              <a:ext uri="{FF2B5EF4-FFF2-40B4-BE49-F238E27FC236}">
                <a16:creationId xmlns:a16="http://schemas.microsoft.com/office/drawing/2014/main" id="{7B1FE9C6-F5DE-B7B2-21FF-CA07F1739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42" y="2259922"/>
            <a:ext cx="141442" cy="1414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59" name="그림 1058">
            <a:extLst>
              <a:ext uri="{FF2B5EF4-FFF2-40B4-BE49-F238E27FC236}">
                <a16:creationId xmlns:a16="http://schemas.microsoft.com/office/drawing/2014/main" id="{4F695723-BB32-B778-D60E-87B12DDEDA8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373" y="2266598"/>
            <a:ext cx="141442" cy="1284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61" name="말풍선: 모서리가 둥근 사각형 1060">
            <a:extLst>
              <a:ext uri="{FF2B5EF4-FFF2-40B4-BE49-F238E27FC236}">
                <a16:creationId xmlns:a16="http://schemas.microsoft.com/office/drawing/2014/main" id="{A63ACE86-5E3B-BAD4-5813-0504C00A325E}"/>
              </a:ext>
            </a:extLst>
          </p:cNvPr>
          <p:cNvSpPr/>
          <p:nvPr/>
        </p:nvSpPr>
        <p:spPr>
          <a:xfrm>
            <a:off x="2083720" y="1798282"/>
            <a:ext cx="1248654" cy="316506"/>
          </a:xfrm>
          <a:prstGeom prst="wedgeRoundRectCallout">
            <a:avLst>
              <a:gd name="adj1" fmla="val -63865"/>
              <a:gd name="adj2" fmla="val 1083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정보 없음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F5A329-4998-E430-B7D2-8A22CBD795B3}"/>
              </a:ext>
            </a:extLst>
          </p:cNvPr>
          <p:cNvSpPr/>
          <p:nvPr/>
        </p:nvSpPr>
        <p:spPr>
          <a:xfrm>
            <a:off x="67662" y="4925484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 배회 영역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pic>
        <p:nvPicPr>
          <p:cNvPr id="27" name="Picture 2" descr="잠금 아이콘 에 Bytesized">
            <a:extLst>
              <a:ext uri="{FF2B5EF4-FFF2-40B4-BE49-F238E27FC236}">
                <a16:creationId xmlns:a16="http://schemas.microsoft.com/office/drawing/2014/main" id="{592846AD-2D66-47CE-C9BE-C7B4AF5B1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77" y="4970050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8CC6DA9-9656-54F7-D34E-2AA90806E9E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0808" y="4976726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659E01-C065-2ECE-A321-A76CDCEC2451}"/>
              </a:ext>
            </a:extLst>
          </p:cNvPr>
          <p:cNvSpPr/>
          <p:nvPr/>
        </p:nvSpPr>
        <p:spPr>
          <a:xfrm>
            <a:off x="65440" y="5160776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배회 영역</a:t>
            </a:r>
            <a:r>
              <a:rPr lang="en-US" altLang="ko-KR" sz="1200" dirty="0"/>
              <a:t>[10]</a:t>
            </a:r>
            <a:endParaRPr lang="ko-KR" altLang="en-US" sz="1200" dirty="0"/>
          </a:p>
        </p:txBody>
      </p:sp>
      <p:pic>
        <p:nvPicPr>
          <p:cNvPr id="37" name="Picture 2" descr="잠금 아이콘 에 Bytesized">
            <a:extLst>
              <a:ext uri="{FF2B5EF4-FFF2-40B4-BE49-F238E27FC236}">
                <a16:creationId xmlns:a16="http://schemas.microsoft.com/office/drawing/2014/main" id="{C52F55C9-5109-43FF-27A3-E115B492F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997" y="520962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797D7E7B-3CA0-E353-48D0-BF768B30AF6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6428" y="521629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61" name="곱하기 기호 60">
            <a:extLst>
              <a:ext uri="{FF2B5EF4-FFF2-40B4-BE49-F238E27FC236}">
                <a16:creationId xmlns:a16="http://schemas.microsoft.com/office/drawing/2014/main" id="{5099183B-A588-A41B-E304-770D27459415}"/>
              </a:ext>
            </a:extLst>
          </p:cNvPr>
          <p:cNvSpPr/>
          <p:nvPr/>
        </p:nvSpPr>
        <p:spPr>
          <a:xfrm>
            <a:off x="11828116" y="166171"/>
            <a:ext cx="272467" cy="244988"/>
          </a:xfrm>
          <a:prstGeom prst="mathMultiply">
            <a:avLst>
              <a:gd name="adj1" fmla="val 15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BBFCDF-0CA4-EA28-CE3B-186E0A3CF651}"/>
              </a:ext>
            </a:extLst>
          </p:cNvPr>
          <p:cNvSpPr/>
          <p:nvPr/>
        </p:nvSpPr>
        <p:spPr>
          <a:xfrm>
            <a:off x="56456" y="711199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차로</a:t>
            </a: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0E8AF470-D90C-C858-384B-FC6C6EB85CEF}"/>
              </a:ext>
            </a:extLst>
          </p:cNvPr>
          <p:cNvSpPr/>
          <p:nvPr/>
        </p:nvSpPr>
        <p:spPr>
          <a:xfrm>
            <a:off x="74032" y="14606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CD9A5826-AF26-D14B-B5D2-D5E9F7D4A387}"/>
              </a:ext>
            </a:extLst>
          </p:cNvPr>
          <p:cNvSpPr/>
          <p:nvPr/>
        </p:nvSpPr>
        <p:spPr>
          <a:xfrm>
            <a:off x="73639" y="1712381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r>
              <a:rPr lang="ko-KR" altLang="en-US" sz="1200" dirty="0"/>
              <a:t>차로</a:t>
            </a:r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61F28A3F-95EB-18DE-F8D1-0D22C0736339}"/>
              </a:ext>
            </a:extLst>
          </p:cNvPr>
          <p:cNvSpPr/>
          <p:nvPr/>
        </p:nvSpPr>
        <p:spPr>
          <a:xfrm>
            <a:off x="74425" y="19644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r>
              <a:rPr lang="ko-KR" altLang="en-US" sz="1200" dirty="0"/>
              <a:t>차로</a:t>
            </a:r>
          </a:p>
        </p:txBody>
      </p:sp>
      <p:pic>
        <p:nvPicPr>
          <p:cNvPr id="1029" name="Picture 2" descr="잠금 아이콘 에 Bytesized">
            <a:extLst>
              <a:ext uri="{FF2B5EF4-FFF2-40B4-BE49-F238E27FC236}">
                <a16:creationId xmlns:a16="http://schemas.microsoft.com/office/drawing/2014/main" id="{3262F06E-20AD-4D36-1585-33BC1FAB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747770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id="{D8BFC03E-0695-9394-D4F2-FAB2A4D0F73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754446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53" name="Picture 2" descr="잠금 아이콘 에 Bytesized">
            <a:extLst>
              <a:ext uri="{FF2B5EF4-FFF2-40B4-BE49-F238E27FC236}">
                <a16:creationId xmlns:a16="http://schemas.microsoft.com/office/drawing/2014/main" id="{F525CC6E-0E0D-712F-D242-28D7831F1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00304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그림 1053">
            <a:extLst>
              <a:ext uri="{FF2B5EF4-FFF2-40B4-BE49-F238E27FC236}">
                <a16:creationId xmlns:a16="http://schemas.microsoft.com/office/drawing/2014/main" id="{E5EECAD4-89B4-30F2-B904-334F38B4FE7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00971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55" name="Picture 2" descr="잠금 아이콘 에 Bytesized">
            <a:extLst>
              <a:ext uri="{FF2B5EF4-FFF2-40B4-BE49-F238E27FC236}">
                <a16:creationId xmlns:a16="http://schemas.microsoft.com/office/drawing/2014/main" id="{4018EEF0-206E-C03C-CFFF-00C4F59F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51200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그림 1056">
            <a:extLst>
              <a:ext uri="{FF2B5EF4-FFF2-40B4-BE49-F238E27FC236}">
                <a16:creationId xmlns:a16="http://schemas.microsoft.com/office/drawing/2014/main" id="{85E85D78-B4EB-2187-6C4F-4533F9CCF83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51867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3" name="Picture 2" descr="잠금 아이콘 에 Bytesized">
            <a:extLst>
              <a:ext uri="{FF2B5EF4-FFF2-40B4-BE49-F238E27FC236}">
                <a16:creationId xmlns:a16="http://schemas.microsoft.com/office/drawing/2014/main" id="{912FAC0A-4F91-9C46-6633-BEC4209D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57" y="1753401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그림 1063">
            <a:extLst>
              <a:ext uri="{FF2B5EF4-FFF2-40B4-BE49-F238E27FC236}">
                <a16:creationId xmlns:a16="http://schemas.microsoft.com/office/drawing/2014/main" id="{D8B54C8C-BE7C-AB2C-5A7E-3320D3E73DD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4588" y="1760077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5" name="Picture 2" descr="잠금 아이콘 에 Bytesized">
            <a:extLst>
              <a:ext uri="{FF2B5EF4-FFF2-40B4-BE49-F238E27FC236}">
                <a16:creationId xmlns:a16="http://schemas.microsoft.com/office/drawing/2014/main" id="{D1E172A3-359F-04D2-2EEC-B97CB59F9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25" y="200189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그림 1065">
            <a:extLst>
              <a:ext uri="{FF2B5EF4-FFF2-40B4-BE49-F238E27FC236}">
                <a16:creationId xmlns:a16="http://schemas.microsoft.com/office/drawing/2014/main" id="{3196006F-B710-D3CD-6F9E-50D33CF2746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1456" y="200856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010DD0E2-D67F-3943-962D-E4959BD3692F}"/>
              </a:ext>
            </a:extLst>
          </p:cNvPr>
          <p:cNvSpPr/>
          <p:nvPr/>
        </p:nvSpPr>
        <p:spPr>
          <a:xfrm>
            <a:off x="82664" y="97584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FD56C266-C2E7-AD0D-EDE5-6EFCDD0EAECE}"/>
              </a:ext>
            </a:extLst>
          </p:cNvPr>
          <p:cNvSpPr/>
          <p:nvPr/>
        </p:nvSpPr>
        <p:spPr>
          <a:xfrm>
            <a:off x="82271" y="1227546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1069" name="Picture 2" descr="잠금 아이콘 에 Bytesized">
            <a:extLst>
              <a:ext uri="{FF2B5EF4-FFF2-40B4-BE49-F238E27FC236}">
                <a16:creationId xmlns:a16="http://schemas.microsoft.com/office/drawing/2014/main" id="{5779AEF5-D17B-CE6D-C002-586242D29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22499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그림 1069">
            <a:extLst>
              <a:ext uri="{FF2B5EF4-FFF2-40B4-BE49-F238E27FC236}">
                <a16:creationId xmlns:a16="http://schemas.microsoft.com/office/drawing/2014/main" id="{B3920A28-920D-0780-739F-59694BFB765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23167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71" name="Picture 2" descr="잠금 아이콘 에 Bytesized">
            <a:extLst>
              <a:ext uri="{FF2B5EF4-FFF2-40B4-BE49-F238E27FC236}">
                <a16:creationId xmlns:a16="http://schemas.microsoft.com/office/drawing/2014/main" id="{86CF47F7-FD8B-D321-D9C8-15E1E3D0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00980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그림 1071">
            <a:extLst>
              <a:ext uri="{FF2B5EF4-FFF2-40B4-BE49-F238E27FC236}">
                <a16:creationId xmlns:a16="http://schemas.microsoft.com/office/drawing/2014/main" id="{36B9F0AB-D30D-6973-6903-F7CF88267C3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01648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0A40408A-0BE1-9984-296C-874EFDC044DA}"/>
              </a:ext>
            </a:extLst>
          </p:cNvPr>
          <p:cNvSpPr/>
          <p:nvPr/>
        </p:nvSpPr>
        <p:spPr>
          <a:xfrm>
            <a:off x="18855" y="2176413"/>
            <a:ext cx="1928412" cy="275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35D72A0-CFB9-8683-B26F-236E5DC44856}"/>
              </a:ext>
            </a:extLst>
          </p:cNvPr>
          <p:cNvSpPr/>
          <p:nvPr/>
        </p:nvSpPr>
        <p:spPr>
          <a:xfrm>
            <a:off x="5587607" y="594738"/>
            <a:ext cx="292231" cy="244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80105-4B36-8206-78C9-87CD86349820}"/>
              </a:ext>
            </a:extLst>
          </p:cNvPr>
          <p:cNvSpPr/>
          <p:nvPr/>
        </p:nvSpPr>
        <p:spPr>
          <a:xfrm>
            <a:off x="56808" y="14352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2A23DF-0D39-CF25-CE2A-E435D0B3476E}"/>
              </a:ext>
            </a:extLst>
          </p:cNvPr>
          <p:cNvSpPr/>
          <p:nvPr/>
        </p:nvSpPr>
        <p:spPr>
          <a:xfrm>
            <a:off x="56415" y="168695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81AEBB-2D0A-4581-55A3-8FA12500F49C}"/>
              </a:ext>
            </a:extLst>
          </p:cNvPr>
          <p:cNvSpPr/>
          <p:nvPr/>
        </p:nvSpPr>
        <p:spPr>
          <a:xfrm>
            <a:off x="57201" y="19390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31" name="Picture 2" descr="잠금 아이콘 에 Bytesized">
            <a:extLst>
              <a:ext uri="{FF2B5EF4-FFF2-40B4-BE49-F238E27FC236}">
                <a16:creationId xmlns:a16="http://schemas.microsoft.com/office/drawing/2014/main" id="{04C5C5E6-A351-8214-D14B-F962DC77B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97761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402EAFD-93E9-BEE1-1A3D-75A55661C97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98429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47" name="Picture 2" descr="잠금 아이콘 에 Bytesized">
            <a:extLst>
              <a:ext uri="{FF2B5EF4-FFF2-40B4-BE49-F238E27FC236}">
                <a16:creationId xmlns:a16="http://schemas.microsoft.com/office/drawing/2014/main" id="{ED644DD6-8242-F632-8BF1-D32110AB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148657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F93B45A-6054-3C03-40C7-DD28BE0321E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149325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49" name="Picture 2" descr="잠금 아이콘 에 Bytesized">
            <a:extLst>
              <a:ext uri="{FF2B5EF4-FFF2-40B4-BE49-F238E27FC236}">
                <a16:creationId xmlns:a16="http://schemas.microsoft.com/office/drawing/2014/main" id="{2F953929-7D0F-3A9B-45A9-FB972A21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33" y="17279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612B610-DC83-3A3A-C91A-CEB08655130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7364" y="17346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1" name="Picture 2" descr="잠금 아이콘 에 Bytesized">
            <a:extLst>
              <a:ext uri="{FF2B5EF4-FFF2-40B4-BE49-F238E27FC236}">
                <a16:creationId xmlns:a16="http://schemas.microsoft.com/office/drawing/2014/main" id="{7AF5F9AA-1DBD-152B-2128-A4C5E857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01" y="1976465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694819-EB61-7826-56C2-58AE468B042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4232" y="1983141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8DB44E-FF7D-6686-4A5E-A9070D3EDCA2}"/>
              </a:ext>
            </a:extLst>
          </p:cNvPr>
          <p:cNvSpPr/>
          <p:nvPr/>
        </p:nvSpPr>
        <p:spPr>
          <a:xfrm>
            <a:off x="65440" y="950420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5FE9FA1-11B6-36C7-02BA-44AA543F4F03}"/>
              </a:ext>
            </a:extLst>
          </p:cNvPr>
          <p:cNvSpPr/>
          <p:nvPr/>
        </p:nvSpPr>
        <p:spPr>
          <a:xfrm>
            <a:off x="65047" y="120211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55" name="Picture 2" descr="잠금 아이콘 에 Bytesized">
            <a:extLst>
              <a:ext uri="{FF2B5EF4-FFF2-40B4-BE49-F238E27FC236}">
                <a16:creationId xmlns:a16="http://schemas.microsoft.com/office/drawing/2014/main" id="{BF47C8B4-072A-C5EB-3214-7616EC04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119956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60E0DAF-93F7-3B07-A9D9-9BB11D75025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120624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8" name="Picture 2" descr="잠금 아이콘 에 Bytesized">
            <a:extLst>
              <a:ext uri="{FF2B5EF4-FFF2-40B4-BE49-F238E27FC236}">
                <a16:creationId xmlns:a16="http://schemas.microsoft.com/office/drawing/2014/main" id="{15CF3493-F875-3F2F-9AEE-15A24A5C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98438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E6C37BD-A41C-B12F-CB30-2FEF79BCC67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99105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35B45E4B-5796-A191-154C-338B6530E8F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1073" name="사각형: 둥근 모서리 1072">
            <a:extLst>
              <a:ext uri="{FF2B5EF4-FFF2-40B4-BE49-F238E27FC236}">
                <a16:creationId xmlns:a16="http://schemas.microsoft.com/office/drawing/2014/main" id="{BAF7CC89-6EEF-AD29-654A-B8D4883F48E6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1879894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3C99E-7F73-F95E-F790-94CB5AFCB613}"/>
              </a:ext>
            </a:extLst>
          </p:cNvPr>
          <p:cNvSpPr/>
          <p:nvPr/>
        </p:nvSpPr>
        <p:spPr>
          <a:xfrm>
            <a:off x="491533" y="1231503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OSD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DE1D7-F314-C79D-6C97-50AEF0579986}"/>
              </a:ext>
            </a:extLst>
          </p:cNvPr>
          <p:cNvSpPr/>
          <p:nvPr/>
        </p:nvSpPr>
        <p:spPr>
          <a:xfrm>
            <a:off x="491534" y="71717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영상분석모듈설정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158576-A2C0-8C14-0F64-CEF34012042F}"/>
              </a:ext>
            </a:extLst>
          </p:cNvPr>
          <p:cNvSpPr/>
          <p:nvPr/>
        </p:nvSpPr>
        <p:spPr>
          <a:xfrm>
            <a:off x="491532" y="176752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카메라 관리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A2313B-0DBF-2E75-C44F-777E17D4C76C}"/>
              </a:ext>
            </a:extLst>
          </p:cNvPr>
          <p:cNvSpPr/>
          <p:nvPr/>
        </p:nvSpPr>
        <p:spPr>
          <a:xfrm>
            <a:off x="1062290" y="608241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검지 영역 설정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3F6C0-3D51-F21A-301F-2D11107C71BE}"/>
              </a:ext>
            </a:extLst>
          </p:cNvPr>
          <p:cNvCxnSpPr/>
          <p:nvPr/>
        </p:nvCxnSpPr>
        <p:spPr>
          <a:xfrm>
            <a:off x="2757301" y="1126964"/>
            <a:ext cx="8969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38B82-B45C-DE82-5BE2-222D96DF7927}"/>
              </a:ext>
            </a:extLst>
          </p:cNvPr>
          <p:cNvSpPr/>
          <p:nvPr/>
        </p:nvSpPr>
        <p:spPr>
          <a:xfrm>
            <a:off x="491534" y="2260226"/>
            <a:ext cx="2097745" cy="4213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설정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CB0303-DC7C-BDDA-E5BE-976F546101AA}"/>
              </a:ext>
            </a:extLst>
          </p:cNvPr>
          <p:cNvSpPr/>
          <p:nvPr/>
        </p:nvSpPr>
        <p:spPr>
          <a:xfrm>
            <a:off x="735291" y="2718014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1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5B061-3CF1-E820-943B-3A86A54AA1CF}"/>
              </a:ext>
            </a:extLst>
          </p:cNvPr>
          <p:cNvSpPr/>
          <p:nvPr/>
        </p:nvSpPr>
        <p:spPr>
          <a:xfrm>
            <a:off x="735291" y="3075128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2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29574-D58C-484C-724F-C7AEB24E2137}"/>
              </a:ext>
            </a:extLst>
          </p:cNvPr>
          <p:cNvSpPr/>
          <p:nvPr/>
        </p:nvSpPr>
        <p:spPr>
          <a:xfrm>
            <a:off x="735291" y="3432242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3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6E78E4-6CCA-32C2-712C-BF8467C88DAB}"/>
              </a:ext>
            </a:extLst>
          </p:cNvPr>
          <p:cNvSpPr/>
          <p:nvPr/>
        </p:nvSpPr>
        <p:spPr>
          <a:xfrm>
            <a:off x="735291" y="3789355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4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pic>
        <p:nvPicPr>
          <p:cNvPr id="2054" name="Picture 6" descr="새로 고침 - 무료 ui개 아이콘">
            <a:extLst>
              <a:ext uri="{FF2B5EF4-FFF2-40B4-BE49-F238E27FC236}">
                <a16:creationId xmlns:a16="http://schemas.microsoft.com/office/drawing/2014/main" id="{71CCA250-D426-0954-FDBA-0C590699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2" y="2287188"/>
            <a:ext cx="267875" cy="2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C1F32F-9F07-221C-3B9A-455ECEED0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6"/>
          <a:stretch/>
        </p:blipFill>
        <p:spPr>
          <a:xfrm>
            <a:off x="2638676" y="1510599"/>
            <a:ext cx="1781424" cy="22975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D4E67E-4DC3-2A3E-396F-F5D6E58E21BA}"/>
              </a:ext>
            </a:extLst>
          </p:cNvPr>
          <p:cNvSpPr/>
          <p:nvPr/>
        </p:nvSpPr>
        <p:spPr>
          <a:xfrm>
            <a:off x="2638676" y="1164362"/>
            <a:ext cx="1853987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CF5F8-3640-0F8F-385A-AD7144F2D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2"/>
          <a:stretch/>
        </p:blipFill>
        <p:spPr>
          <a:xfrm>
            <a:off x="4420100" y="1164362"/>
            <a:ext cx="7680483" cy="56054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9CFB58-C550-8941-F942-F4EC8E4F3F67}"/>
              </a:ext>
            </a:extLst>
          </p:cNvPr>
          <p:cNvSpPr/>
          <p:nvPr/>
        </p:nvSpPr>
        <p:spPr>
          <a:xfrm>
            <a:off x="2638676" y="1510599"/>
            <a:ext cx="1781423" cy="346867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E37F89-F4E6-D5D9-935A-6C69657169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1" t="2444" r="4191" b="5609"/>
          <a:stretch/>
        </p:blipFill>
        <p:spPr>
          <a:xfrm>
            <a:off x="0" y="235670"/>
            <a:ext cx="12191999" cy="65435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EF58B-1A54-C55C-4D5E-848389CD5F39}"/>
              </a:ext>
            </a:extLst>
          </p:cNvPr>
          <p:cNvSpPr/>
          <p:nvPr/>
        </p:nvSpPr>
        <p:spPr>
          <a:xfrm>
            <a:off x="30733" y="145223"/>
            <a:ext cx="12161267" cy="286885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카메라 </a:t>
            </a:r>
            <a:r>
              <a:rPr lang="en-US" altLang="ko-KR" sz="1100" b="1" dirty="0">
                <a:solidFill>
                  <a:schemeClr val="tx1"/>
                </a:solidFill>
              </a:rPr>
              <a:t>1 &gt;&gt;</a:t>
            </a:r>
            <a:r>
              <a:rPr lang="ko-KR" altLang="en-US" sz="1100" b="1" dirty="0">
                <a:solidFill>
                  <a:schemeClr val="tx1"/>
                </a:solidFill>
              </a:rPr>
              <a:t>검지 영역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2AB95-9D9F-397C-26E4-65E69B880179}"/>
              </a:ext>
            </a:extLst>
          </p:cNvPr>
          <p:cNvSpPr txBox="1"/>
          <p:nvPr/>
        </p:nvSpPr>
        <p:spPr>
          <a:xfrm>
            <a:off x="51637" y="3262832"/>
            <a:ext cx="771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카메라 방향 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차로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0815DF-B676-41E5-F895-6D5571A96582}"/>
              </a:ext>
            </a:extLst>
          </p:cNvPr>
          <p:cNvSpPr/>
          <p:nvPr/>
        </p:nvSpPr>
        <p:spPr>
          <a:xfrm>
            <a:off x="11342609" y="609407"/>
            <a:ext cx="811949" cy="21334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저장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FB4709-995A-FDFE-7D8B-21850037F398}"/>
              </a:ext>
            </a:extLst>
          </p:cNvPr>
          <p:cNvSpPr/>
          <p:nvPr/>
        </p:nvSpPr>
        <p:spPr>
          <a:xfrm>
            <a:off x="5841199" y="628978"/>
            <a:ext cx="1744032" cy="174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900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54E929B-9954-AD70-CA9C-C6C6273B546D}"/>
              </a:ext>
            </a:extLst>
          </p:cNvPr>
          <p:cNvSpPr/>
          <p:nvPr/>
        </p:nvSpPr>
        <p:spPr>
          <a:xfrm flipV="1">
            <a:off x="7428525" y="677169"/>
            <a:ext cx="118150" cy="92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CF33A8-F52F-BD0A-519F-8FE5D6A06728}"/>
              </a:ext>
            </a:extLst>
          </p:cNvPr>
          <p:cNvSpPr/>
          <p:nvPr/>
        </p:nvSpPr>
        <p:spPr>
          <a:xfrm>
            <a:off x="60709" y="451086"/>
            <a:ext cx="1871956" cy="221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검지 영역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301CAD-5E30-FAC8-56F9-BC86C2779CF2}"/>
              </a:ext>
            </a:extLst>
          </p:cNvPr>
          <p:cNvSpPr/>
          <p:nvPr/>
        </p:nvSpPr>
        <p:spPr>
          <a:xfrm>
            <a:off x="49968" y="22080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   </a:t>
            </a:r>
            <a:r>
              <a:rPr lang="ko-KR" altLang="en-US" sz="1400" dirty="0"/>
              <a:t>∨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388D35-BD77-26D9-100E-89863070B6E9}"/>
              </a:ext>
            </a:extLst>
          </p:cNvPr>
          <p:cNvSpPr/>
          <p:nvPr/>
        </p:nvSpPr>
        <p:spPr>
          <a:xfrm>
            <a:off x="51692" y="2704134"/>
            <a:ext cx="1853987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15AE6F-10A2-1DD4-28C4-E68F55796DF3}"/>
              </a:ext>
            </a:extLst>
          </p:cNvPr>
          <p:cNvSpPr/>
          <p:nvPr/>
        </p:nvSpPr>
        <p:spPr>
          <a:xfrm>
            <a:off x="33723" y="3173803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      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E1E432-8BD5-AE3F-53B4-3D9A73D3792D}"/>
              </a:ext>
            </a:extLst>
          </p:cNvPr>
          <p:cNvSpPr/>
          <p:nvPr/>
        </p:nvSpPr>
        <p:spPr>
          <a:xfrm>
            <a:off x="56456" y="3424060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535813-9BDF-36AF-5B27-6A2E3088FD3E}"/>
              </a:ext>
            </a:extLst>
          </p:cNvPr>
          <p:cNvSpPr/>
          <p:nvPr/>
        </p:nvSpPr>
        <p:spPr>
          <a:xfrm>
            <a:off x="71651" y="2450811"/>
            <a:ext cx="1834028" cy="22139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324F59-9E24-DDF8-39AA-91411195ED8F}"/>
              </a:ext>
            </a:extLst>
          </p:cNvPr>
          <p:cNvSpPr/>
          <p:nvPr/>
        </p:nvSpPr>
        <p:spPr>
          <a:xfrm>
            <a:off x="56456" y="2940623"/>
            <a:ext cx="1834028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81037A-9ABE-1462-FA7C-8C729D3AC941}"/>
              </a:ext>
            </a:extLst>
          </p:cNvPr>
          <p:cNvSpPr/>
          <p:nvPr/>
        </p:nvSpPr>
        <p:spPr>
          <a:xfrm>
            <a:off x="48918" y="3674728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7DF773-081D-8D8B-4E25-E029F3731A4A}"/>
              </a:ext>
            </a:extLst>
          </p:cNvPr>
          <p:cNvSpPr/>
          <p:nvPr/>
        </p:nvSpPr>
        <p:spPr>
          <a:xfrm>
            <a:off x="71651" y="3924985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</a:t>
            </a:r>
            <a:r>
              <a:rPr lang="en-US" altLang="ko-KR" sz="1200" dirty="0"/>
              <a:t>[7]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B3C95F-98BF-F433-031C-5DFB2187A08F}"/>
              </a:ext>
            </a:extLst>
          </p:cNvPr>
          <p:cNvSpPr/>
          <p:nvPr/>
        </p:nvSpPr>
        <p:spPr>
          <a:xfrm>
            <a:off x="48918" y="4175030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BDBB0F-A980-E3CE-F7A5-69C75396B121}"/>
              </a:ext>
            </a:extLst>
          </p:cNvPr>
          <p:cNvSpPr/>
          <p:nvPr/>
        </p:nvSpPr>
        <p:spPr>
          <a:xfrm>
            <a:off x="71651" y="4425287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lang="en-US" altLang="ko-KR" sz="1200" dirty="0"/>
              <a:t>[8]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A7C45F-3B36-8884-7077-625463E8887C}"/>
              </a:ext>
            </a:extLst>
          </p:cNvPr>
          <p:cNvSpPr/>
          <p:nvPr/>
        </p:nvSpPr>
        <p:spPr>
          <a:xfrm>
            <a:off x="59538" y="46625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C434B8B-0CE2-3FE7-35EF-ABFBD6F14327}"/>
              </a:ext>
            </a:extLst>
          </p:cNvPr>
          <p:cNvSpPr/>
          <p:nvPr/>
        </p:nvSpPr>
        <p:spPr>
          <a:xfrm>
            <a:off x="82271" y="4912762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</a:t>
            </a:r>
            <a:r>
              <a:rPr lang="en-US" altLang="ko-KR" sz="1200" dirty="0"/>
              <a:t>[9]</a:t>
            </a:r>
            <a:endParaRPr lang="ko-KR" altLang="en-US" sz="1200" dirty="0"/>
          </a:p>
        </p:txBody>
      </p:sp>
      <p:pic>
        <p:nvPicPr>
          <p:cNvPr id="1026" name="Picture 2" descr="잠금 아이콘 에 Bytesized">
            <a:extLst>
              <a:ext uri="{FF2B5EF4-FFF2-40B4-BE49-F238E27FC236}">
                <a16:creationId xmlns:a16="http://schemas.microsoft.com/office/drawing/2014/main" id="{994C7ECF-444F-64C0-E845-7FB74D9B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93709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C527E42-6361-282C-FAE3-D086A020B4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500385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60" name="Picture 2" descr="잠금 아이콘 에 Bytesized">
            <a:extLst>
              <a:ext uri="{FF2B5EF4-FFF2-40B4-BE49-F238E27FC236}">
                <a16:creationId xmlns:a16="http://schemas.microsoft.com/office/drawing/2014/main" id="{A8952C6D-23E7-8AF6-5EA1-F010F095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42" y="2259922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FCF90DD-1A32-DB33-781C-5CED3D07F6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373" y="2266598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62" name="Picture 2" descr="잠금 아이콘 에 Bytesized">
            <a:extLst>
              <a:ext uri="{FF2B5EF4-FFF2-40B4-BE49-F238E27FC236}">
                <a16:creationId xmlns:a16="http://schemas.microsoft.com/office/drawing/2014/main" id="{29F62789-A957-65C8-47B1-B8D597B6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70" y="2755565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2156B7-55FA-F63C-A709-E1CC8B8FF70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9301" y="2762241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24" name="Picture 2" descr="잠금 아이콘 에 Bytesized">
            <a:extLst>
              <a:ext uri="{FF2B5EF4-FFF2-40B4-BE49-F238E27FC236}">
                <a16:creationId xmlns:a16="http://schemas.microsoft.com/office/drawing/2014/main" id="{46ECB27C-EA16-11C0-F770-B6BB08A3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251398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29A9E8A5-742F-0572-DAD5-D3C93136BCE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252066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0" name="Picture 2" descr="잠금 아이콘 에 Bytesized">
            <a:extLst>
              <a:ext uri="{FF2B5EF4-FFF2-40B4-BE49-F238E27FC236}">
                <a16:creationId xmlns:a16="http://schemas.microsoft.com/office/drawing/2014/main" id="{BE2D140B-2196-EC00-D281-4FFFFE310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2986307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2298F86-B379-DBB7-F0A8-92E62C956B4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2992983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2" name="Picture 2" descr="잠금 아이콘 에 Bytesized">
            <a:extLst>
              <a:ext uri="{FF2B5EF4-FFF2-40B4-BE49-F238E27FC236}">
                <a16:creationId xmlns:a16="http://schemas.microsoft.com/office/drawing/2014/main" id="{A47DA178-4DBB-8A17-95D1-287AE814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347577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642F9A76-16AF-3B9B-4A66-CD04ED0D992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348244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4" name="Picture 2" descr="잠금 아이콘 에 Bytesized">
            <a:extLst>
              <a:ext uri="{FF2B5EF4-FFF2-40B4-BE49-F238E27FC236}">
                <a16:creationId xmlns:a16="http://schemas.microsoft.com/office/drawing/2014/main" id="{3BA4AA50-492E-F62A-26D2-BC0A7C8C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39960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그림 1034">
            <a:extLst>
              <a:ext uri="{FF2B5EF4-FFF2-40B4-BE49-F238E27FC236}">
                <a16:creationId xmlns:a16="http://schemas.microsoft.com/office/drawing/2014/main" id="{5933372E-DBD6-3E69-3DE4-A92CEF86728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40027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6" name="Picture 2" descr="잠금 아이콘 에 Bytesized">
            <a:extLst>
              <a:ext uri="{FF2B5EF4-FFF2-40B4-BE49-F238E27FC236}">
                <a16:creationId xmlns:a16="http://schemas.microsoft.com/office/drawing/2014/main" id="{EF763104-A982-B36C-6ADC-492D9906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4" y="4480609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FEB5927C-A94E-E778-B6F6-9A2AA29194D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8655" y="4487285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8" name="Picture 2" descr="잠금 아이콘 에 Bytesized">
            <a:extLst>
              <a:ext uri="{FF2B5EF4-FFF2-40B4-BE49-F238E27FC236}">
                <a16:creationId xmlns:a16="http://schemas.microsoft.com/office/drawing/2014/main" id="{1096E0EA-DD9D-8141-3670-AD06CB0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96160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25A71CB1-953C-3B2C-18ED-34C8C59C58C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496828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40" name="Picture 2" descr="잠금 아이콘 에 Bytesized">
            <a:extLst>
              <a:ext uri="{FF2B5EF4-FFF2-40B4-BE49-F238E27FC236}">
                <a16:creationId xmlns:a16="http://schemas.microsoft.com/office/drawing/2014/main" id="{9F16C7D4-58E9-A72D-357B-9F2623E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25" y="3225753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3EB65D02-BF10-7B92-1ADE-CD57FC6A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756" y="3232429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2" name="Picture 2" descr="잠금 아이콘 에 Bytesized">
            <a:extLst>
              <a:ext uri="{FF2B5EF4-FFF2-40B4-BE49-F238E27FC236}">
                <a16:creationId xmlns:a16="http://schemas.microsoft.com/office/drawing/2014/main" id="{45566762-EA1E-1B11-E1FE-F73DAEDD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3" y="3728266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그림 1042">
            <a:extLst>
              <a:ext uri="{FF2B5EF4-FFF2-40B4-BE49-F238E27FC236}">
                <a16:creationId xmlns:a16="http://schemas.microsoft.com/office/drawing/2014/main" id="{7AD75027-C3EA-F36B-E408-047EDEAD5F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1594" y="3734942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4" name="Picture 2" descr="잠금 아이콘 에 Bytesized">
            <a:extLst>
              <a:ext uri="{FF2B5EF4-FFF2-40B4-BE49-F238E27FC236}">
                <a16:creationId xmlns:a16="http://schemas.microsoft.com/office/drawing/2014/main" id="{7D110C3D-034E-2406-F106-6B24C56F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8" y="4211077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그림 1044">
            <a:extLst>
              <a:ext uri="{FF2B5EF4-FFF2-40B4-BE49-F238E27FC236}">
                <a16:creationId xmlns:a16="http://schemas.microsoft.com/office/drawing/2014/main" id="{370C9E5D-1C6F-3A90-6F1F-E823E878A0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7159" y="4217753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6" name="Picture 2" descr="잠금 아이콘 에 Bytesized">
            <a:extLst>
              <a:ext uri="{FF2B5EF4-FFF2-40B4-BE49-F238E27FC236}">
                <a16:creationId xmlns:a16="http://schemas.microsoft.com/office/drawing/2014/main" id="{D7794C72-F801-FC12-B3B7-7D10C37D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53" y="4707071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그림 1046">
            <a:extLst>
              <a:ext uri="{FF2B5EF4-FFF2-40B4-BE49-F238E27FC236}">
                <a16:creationId xmlns:a16="http://schemas.microsoft.com/office/drawing/2014/main" id="{288346BD-9E99-C28B-2252-B752214EF7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2684" y="4713747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0CA513-BD0F-511A-AE62-0C2628269E30}"/>
              </a:ext>
            </a:extLst>
          </p:cNvPr>
          <p:cNvSpPr/>
          <p:nvPr/>
        </p:nvSpPr>
        <p:spPr>
          <a:xfrm>
            <a:off x="42707" y="5452600"/>
            <a:ext cx="1871956" cy="2213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영역 속성</a:t>
            </a: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1F531E47-4230-8F2D-98EA-4485E0CF9831}"/>
              </a:ext>
            </a:extLst>
          </p:cNvPr>
          <p:cNvSpPr/>
          <p:nvPr/>
        </p:nvSpPr>
        <p:spPr>
          <a:xfrm>
            <a:off x="52232" y="5705719"/>
            <a:ext cx="1834028" cy="2213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속성</a:t>
            </a: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49BA4596-69B5-5EAC-77FD-2B411B6D5A61}"/>
              </a:ext>
            </a:extLst>
          </p:cNvPr>
          <p:cNvSpPr/>
          <p:nvPr/>
        </p:nvSpPr>
        <p:spPr>
          <a:xfrm>
            <a:off x="49111" y="5981766"/>
            <a:ext cx="855586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검지거리</a:t>
            </a: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87C28CFA-9D6A-91DF-E20E-89BAF4EFCAE6}"/>
              </a:ext>
            </a:extLst>
          </p:cNvPr>
          <p:cNvSpPr/>
          <p:nvPr/>
        </p:nvSpPr>
        <p:spPr>
          <a:xfrm>
            <a:off x="1032996" y="5981766"/>
            <a:ext cx="855586" cy="221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 </a:t>
            </a:r>
            <a:r>
              <a:rPr lang="ko-KR" altLang="en-US" sz="1200" dirty="0"/>
              <a:t>구간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0195208D-057C-B848-5FF9-776FD5BED103}"/>
              </a:ext>
            </a:extLst>
          </p:cNvPr>
          <p:cNvSpPr/>
          <p:nvPr/>
        </p:nvSpPr>
        <p:spPr>
          <a:xfrm>
            <a:off x="11546218" y="832477"/>
            <a:ext cx="644165" cy="335147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04EC3A1-5A8D-4B6F-D9AD-9672DDF88E5E}"/>
              </a:ext>
            </a:extLst>
          </p:cNvPr>
          <p:cNvSpPr/>
          <p:nvPr/>
        </p:nvSpPr>
        <p:spPr>
          <a:xfrm>
            <a:off x="5392133" y="1395167"/>
            <a:ext cx="2543370" cy="3488731"/>
          </a:xfrm>
          <a:custGeom>
            <a:avLst/>
            <a:gdLst>
              <a:gd name="connsiteX0" fmla="*/ 0 w 2941163"/>
              <a:gd name="connsiteY0" fmla="*/ 414779 h 4138367"/>
              <a:gd name="connsiteX1" fmla="*/ 56561 w 2941163"/>
              <a:gd name="connsiteY1" fmla="*/ 4138367 h 4138367"/>
              <a:gd name="connsiteX2" fmla="*/ 2941163 w 2941163"/>
              <a:gd name="connsiteY2" fmla="*/ 4044099 h 4138367"/>
              <a:gd name="connsiteX3" fmla="*/ 1206631 w 2941163"/>
              <a:gd name="connsiteY3" fmla="*/ 0 h 4138367"/>
              <a:gd name="connsiteX4" fmla="*/ 18854 w 2941163"/>
              <a:gd name="connsiteY4" fmla="*/ 622169 h 4138367"/>
              <a:gd name="connsiteX0" fmla="*/ 0 w 2941163"/>
              <a:gd name="connsiteY0" fmla="*/ 622169 h 4138367"/>
              <a:gd name="connsiteX1" fmla="*/ 56561 w 2941163"/>
              <a:gd name="connsiteY1" fmla="*/ 4138367 h 4138367"/>
              <a:gd name="connsiteX2" fmla="*/ 2941163 w 2941163"/>
              <a:gd name="connsiteY2" fmla="*/ 4044099 h 4138367"/>
              <a:gd name="connsiteX3" fmla="*/ 1206631 w 2941163"/>
              <a:gd name="connsiteY3" fmla="*/ 0 h 4138367"/>
              <a:gd name="connsiteX4" fmla="*/ 18854 w 2941163"/>
              <a:gd name="connsiteY4" fmla="*/ 622169 h 413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163" h="4138367">
                <a:moveTo>
                  <a:pt x="0" y="622169"/>
                </a:moveTo>
                <a:lnTo>
                  <a:pt x="56561" y="4138367"/>
                </a:lnTo>
                <a:lnTo>
                  <a:pt x="2941163" y="4044099"/>
                </a:lnTo>
                <a:lnTo>
                  <a:pt x="1206631" y="0"/>
                </a:lnTo>
                <a:lnTo>
                  <a:pt x="18854" y="62216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A1A7DF-B1B9-47E0-15CA-8711A2E92755}"/>
              </a:ext>
            </a:extLst>
          </p:cNvPr>
          <p:cNvSpPr/>
          <p:nvPr/>
        </p:nvSpPr>
        <p:spPr>
          <a:xfrm>
            <a:off x="5220405" y="1564271"/>
            <a:ext cx="292231" cy="244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D0D546-C95D-418D-C12F-D831B330D506}"/>
              </a:ext>
            </a:extLst>
          </p:cNvPr>
          <p:cNvSpPr/>
          <p:nvPr/>
        </p:nvSpPr>
        <p:spPr>
          <a:xfrm>
            <a:off x="67662" y="5158568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 배회 영역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pic>
        <p:nvPicPr>
          <p:cNvPr id="1027" name="Picture 2" descr="잠금 아이콘 에 Bytesized">
            <a:extLst>
              <a:ext uri="{FF2B5EF4-FFF2-40B4-BE49-F238E27FC236}">
                <a16:creationId xmlns:a16="http://schemas.microsoft.com/office/drawing/2014/main" id="{5DBB3B42-5027-CA7C-D026-F1B982666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77" y="5203134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8C2D79FD-B85E-B8DE-9D0D-FE72FECEFEB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0808" y="5209810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53" name="곱하기 기호 1052">
            <a:extLst>
              <a:ext uri="{FF2B5EF4-FFF2-40B4-BE49-F238E27FC236}">
                <a16:creationId xmlns:a16="http://schemas.microsoft.com/office/drawing/2014/main" id="{906196DF-51D7-5CE0-C5E6-E5FB3BC2AF29}"/>
              </a:ext>
            </a:extLst>
          </p:cNvPr>
          <p:cNvSpPr/>
          <p:nvPr/>
        </p:nvSpPr>
        <p:spPr>
          <a:xfrm>
            <a:off x="11828116" y="166171"/>
            <a:ext cx="272467" cy="244988"/>
          </a:xfrm>
          <a:prstGeom prst="mathMultiply">
            <a:avLst>
              <a:gd name="adj1" fmla="val 15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B28A71-BC2A-C1BE-4A5D-AE8AF1A060E2}"/>
              </a:ext>
            </a:extLst>
          </p:cNvPr>
          <p:cNvSpPr/>
          <p:nvPr/>
        </p:nvSpPr>
        <p:spPr>
          <a:xfrm>
            <a:off x="56456" y="711199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0177AB-4220-2C9A-002B-8D458B81F7CD}"/>
              </a:ext>
            </a:extLst>
          </p:cNvPr>
          <p:cNvSpPr/>
          <p:nvPr/>
        </p:nvSpPr>
        <p:spPr>
          <a:xfrm>
            <a:off x="74032" y="14606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BBE87F-DE30-792A-C760-EBE469654389}"/>
              </a:ext>
            </a:extLst>
          </p:cNvPr>
          <p:cNvSpPr/>
          <p:nvPr/>
        </p:nvSpPr>
        <p:spPr>
          <a:xfrm>
            <a:off x="73639" y="1712381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r>
              <a:rPr lang="ko-KR" altLang="en-US" sz="1200" dirty="0"/>
              <a:t>차로</a:t>
            </a:r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F949E588-DD56-7E9B-08BD-1AAEF289EFF9}"/>
              </a:ext>
            </a:extLst>
          </p:cNvPr>
          <p:cNvSpPr/>
          <p:nvPr/>
        </p:nvSpPr>
        <p:spPr>
          <a:xfrm>
            <a:off x="74425" y="19644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r>
              <a:rPr lang="ko-KR" altLang="en-US" sz="1200" dirty="0"/>
              <a:t>차로</a:t>
            </a:r>
          </a:p>
        </p:txBody>
      </p:sp>
      <p:pic>
        <p:nvPicPr>
          <p:cNvPr id="1052" name="Picture 2" descr="잠금 아이콘 에 Bytesized">
            <a:extLst>
              <a:ext uri="{FF2B5EF4-FFF2-40B4-BE49-F238E27FC236}">
                <a16:creationId xmlns:a16="http://schemas.microsoft.com/office/drawing/2014/main" id="{3F29140A-71AE-4F9E-24BD-78131014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747770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그림 1053">
            <a:extLst>
              <a:ext uri="{FF2B5EF4-FFF2-40B4-BE49-F238E27FC236}">
                <a16:creationId xmlns:a16="http://schemas.microsoft.com/office/drawing/2014/main" id="{0A3AE351-A264-E4C1-55E0-F2CACB64C6D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754446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55" name="Picture 2" descr="잠금 아이콘 에 Bytesized">
            <a:extLst>
              <a:ext uri="{FF2B5EF4-FFF2-40B4-BE49-F238E27FC236}">
                <a16:creationId xmlns:a16="http://schemas.microsoft.com/office/drawing/2014/main" id="{41A61836-C5E8-0A9D-FD79-0300D9A5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00304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그림 1056">
            <a:extLst>
              <a:ext uri="{FF2B5EF4-FFF2-40B4-BE49-F238E27FC236}">
                <a16:creationId xmlns:a16="http://schemas.microsoft.com/office/drawing/2014/main" id="{CF5B0F31-4936-2390-444C-01B5A2E8BD5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00971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58" name="Picture 2" descr="잠금 아이콘 에 Bytesized">
            <a:extLst>
              <a:ext uri="{FF2B5EF4-FFF2-40B4-BE49-F238E27FC236}">
                <a16:creationId xmlns:a16="http://schemas.microsoft.com/office/drawing/2014/main" id="{8E0FDF87-3E1D-1B0E-E925-56251720C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51200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그림 1058">
            <a:extLst>
              <a:ext uri="{FF2B5EF4-FFF2-40B4-BE49-F238E27FC236}">
                <a16:creationId xmlns:a16="http://schemas.microsoft.com/office/drawing/2014/main" id="{7425EE07-4A20-38CA-A9DC-1613F2E01DB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51867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0" name="Picture 2" descr="잠금 아이콘 에 Bytesized">
            <a:extLst>
              <a:ext uri="{FF2B5EF4-FFF2-40B4-BE49-F238E27FC236}">
                <a16:creationId xmlns:a16="http://schemas.microsoft.com/office/drawing/2014/main" id="{DBF6075F-9BB1-FBE2-280C-716BD6FE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57" y="1753401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그림 1060">
            <a:extLst>
              <a:ext uri="{FF2B5EF4-FFF2-40B4-BE49-F238E27FC236}">
                <a16:creationId xmlns:a16="http://schemas.microsoft.com/office/drawing/2014/main" id="{0E34049B-3517-6708-6324-AE50CAFE81D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4588" y="1760077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2" name="Picture 2" descr="잠금 아이콘 에 Bytesized">
            <a:extLst>
              <a:ext uri="{FF2B5EF4-FFF2-40B4-BE49-F238E27FC236}">
                <a16:creationId xmlns:a16="http://schemas.microsoft.com/office/drawing/2014/main" id="{DE5F1C4A-BFCE-CF27-CD17-7052A5590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25" y="200189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그림 1062">
            <a:extLst>
              <a:ext uri="{FF2B5EF4-FFF2-40B4-BE49-F238E27FC236}">
                <a16:creationId xmlns:a16="http://schemas.microsoft.com/office/drawing/2014/main" id="{CA91F7C6-BE95-7A60-B23E-39B8FBE8836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1456" y="200856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E808D7AE-B1A2-ADA1-79DF-831E092D6B1F}"/>
              </a:ext>
            </a:extLst>
          </p:cNvPr>
          <p:cNvSpPr/>
          <p:nvPr/>
        </p:nvSpPr>
        <p:spPr>
          <a:xfrm>
            <a:off x="82664" y="97584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0C1BFBB7-6540-0754-A877-D3523E93127F}"/>
              </a:ext>
            </a:extLst>
          </p:cNvPr>
          <p:cNvSpPr/>
          <p:nvPr/>
        </p:nvSpPr>
        <p:spPr>
          <a:xfrm>
            <a:off x="82271" y="1227546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1066" name="Picture 2" descr="잠금 아이콘 에 Bytesized">
            <a:extLst>
              <a:ext uri="{FF2B5EF4-FFF2-40B4-BE49-F238E27FC236}">
                <a16:creationId xmlns:a16="http://schemas.microsoft.com/office/drawing/2014/main" id="{8AE9051E-4B98-0B91-72B0-E128BBFA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22499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그림 1066">
            <a:extLst>
              <a:ext uri="{FF2B5EF4-FFF2-40B4-BE49-F238E27FC236}">
                <a16:creationId xmlns:a16="http://schemas.microsoft.com/office/drawing/2014/main" id="{5CF9704C-037A-2940-7840-5A72A476FAF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23167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8" name="Picture 2" descr="잠금 아이콘 에 Bytesized">
            <a:extLst>
              <a:ext uri="{FF2B5EF4-FFF2-40B4-BE49-F238E27FC236}">
                <a16:creationId xmlns:a16="http://schemas.microsoft.com/office/drawing/2014/main" id="{0DAB6D8E-8AC7-8569-57FD-F6C85C3E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00980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그림 1068">
            <a:extLst>
              <a:ext uri="{FF2B5EF4-FFF2-40B4-BE49-F238E27FC236}">
                <a16:creationId xmlns:a16="http://schemas.microsoft.com/office/drawing/2014/main" id="{ED9B9E19-939A-00D8-3676-FFF55C72406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01648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BB51D5E-7073-6A39-23C4-09F963312B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2530" t="5667" r="4527" b="85601"/>
          <a:stretch/>
        </p:blipFill>
        <p:spPr>
          <a:xfrm>
            <a:off x="5985659" y="640416"/>
            <a:ext cx="1328230" cy="16597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93D5EE-E01A-DC91-7BFB-E310D85932AC}"/>
              </a:ext>
            </a:extLst>
          </p:cNvPr>
          <p:cNvSpPr/>
          <p:nvPr/>
        </p:nvSpPr>
        <p:spPr>
          <a:xfrm>
            <a:off x="56808" y="14352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107476-72C3-43B6-B958-725F7518CE6E}"/>
              </a:ext>
            </a:extLst>
          </p:cNvPr>
          <p:cNvSpPr/>
          <p:nvPr/>
        </p:nvSpPr>
        <p:spPr>
          <a:xfrm>
            <a:off x="56415" y="168695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4122A-71B4-E33F-2FFB-37C27F50BB15}"/>
              </a:ext>
            </a:extLst>
          </p:cNvPr>
          <p:cNvSpPr/>
          <p:nvPr/>
        </p:nvSpPr>
        <p:spPr>
          <a:xfrm>
            <a:off x="57201" y="19390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31" name="Picture 2" descr="잠금 아이콘 에 Bytesized">
            <a:extLst>
              <a:ext uri="{FF2B5EF4-FFF2-40B4-BE49-F238E27FC236}">
                <a16:creationId xmlns:a16="http://schemas.microsoft.com/office/drawing/2014/main" id="{E321C25F-7944-30E0-9044-43B5F8FE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97761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1FFB6BC-F535-2C85-8092-E81FAAF0B45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98429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47" name="Picture 2" descr="잠금 아이콘 에 Bytesized">
            <a:extLst>
              <a:ext uri="{FF2B5EF4-FFF2-40B4-BE49-F238E27FC236}">
                <a16:creationId xmlns:a16="http://schemas.microsoft.com/office/drawing/2014/main" id="{4489F17F-E985-7903-C3D6-DFC262C6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148657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8631BF2-6A3C-E74C-E8E7-3DF7059460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149325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49" name="Picture 2" descr="잠금 아이콘 에 Bytesized">
            <a:extLst>
              <a:ext uri="{FF2B5EF4-FFF2-40B4-BE49-F238E27FC236}">
                <a16:creationId xmlns:a16="http://schemas.microsoft.com/office/drawing/2014/main" id="{796BAD9F-8776-9AEB-F8B6-D2F76448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33" y="17279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A9B5E8C-1DB5-50FF-0795-73116C1214B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7364" y="17346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1" name="Picture 2" descr="잠금 아이콘 에 Bytesized">
            <a:extLst>
              <a:ext uri="{FF2B5EF4-FFF2-40B4-BE49-F238E27FC236}">
                <a16:creationId xmlns:a16="http://schemas.microsoft.com/office/drawing/2014/main" id="{40DAF192-F1CA-6A00-346E-7C2BFF8E7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01" y="1976465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5EB16B1-DE14-1761-BF6C-0AC69B5668E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4232" y="1983141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3E520375-F667-EB36-A1A3-8D3A8A87DBB3}"/>
              </a:ext>
            </a:extLst>
          </p:cNvPr>
          <p:cNvSpPr/>
          <p:nvPr/>
        </p:nvSpPr>
        <p:spPr>
          <a:xfrm>
            <a:off x="65440" y="950420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57AE5D6-342A-C0F2-9C25-133FFA2DC75A}"/>
              </a:ext>
            </a:extLst>
          </p:cNvPr>
          <p:cNvSpPr/>
          <p:nvPr/>
        </p:nvSpPr>
        <p:spPr>
          <a:xfrm>
            <a:off x="65047" y="120211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55" name="Picture 2" descr="잠금 아이콘 에 Bytesized">
            <a:extLst>
              <a:ext uri="{FF2B5EF4-FFF2-40B4-BE49-F238E27FC236}">
                <a16:creationId xmlns:a16="http://schemas.microsoft.com/office/drawing/2014/main" id="{31C04588-18F4-908D-B85F-FDD9EC27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119956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E4767C9-74D4-317B-CA81-95B9D8EFD0B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120624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8" name="Picture 2" descr="잠금 아이콘 에 Bytesized">
            <a:extLst>
              <a:ext uri="{FF2B5EF4-FFF2-40B4-BE49-F238E27FC236}">
                <a16:creationId xmlns:a16="http://schemas.microsoft.com/office/drawing/2014/main" id="{D93D9B2B-23E5-338C-E8FE-F9C72EEA7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98438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57B574B-8347-8D83-7D55-49EE59B78D2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99105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70" name="그림 1069">
            <a:extLst>
              <a:ext uri="{FF2B5EF4-FFF2-40B4-BE49-F238E27FC236}">
                <a16:creationId xmlns:a16="http://schemas.microsoft.com/office/drawing/2014/main" id="{8AC0956B-A23A-9284-70AC-07D9D6ED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A812817B-E823-6379-F3D2-DACA7953B910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1923074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3C99E-7F73-F95E-F790-94CB5AFCB613}"/>
              </a:ext>
            </a:extLst>
          </p:cNvPr>
          <p:cNvSpPr/>
          <p:nvPr/>
        </p:nvSpPr>
        <p:spPr>
          <a:xfrm>
            <a:off x="491533" y="1231503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OSD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DE1D7-F314-C79D-6C97-50AEF0579986}"/>
              </a:ext>
            </a:extLst>
          </p:cNvPr>
          <p:cNvSpPr/>
          <p:nvPr/>
        </p:nvSpPr>
        <p:spPr>
          <a:xfrm>
            <a:off x="491534" y="71717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영상분석모듈설정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158576-A2C0-8C14-0F64-CEF34012042F}"/>
              </a:ext>
            </a:extLst>
          </p:cNvPr>
          <p:cNvSpPr/>
          <p:nvPr/>
        </p:nvSpPr>
        <p:spPr>
          <a:xfrm>
            <a:off x="491532" y="176752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카메라 관리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A2313B-0DBF-2E75-C44F-777E17D4C76C}"/>
              </a:ext>
            </a:extLst>
          </p:cNvPr>
          <p:cNvSpPr/>
          <p:nvPr/>
        </p:nvSpPr>
        <p:spPr>
          <a:xfrm>
            <a:off x="1062290" y="608241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검지 영역 설정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3F6C0-3D51-F21A-301F-2D11107C71BE}"/>
              </a:ext>
            </a:extLst>
          </p:cNvPr>
          <p:cNvCxnSpPr/>
          <p:nvPr/>
        </p:nvCxnSpPr>
        <p:spPr>
          <a:xfrm>
            <a:off x="2757301" y="1126964"/>
            <a:ext cx="8969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38B82-B45C-DE82-5BE2-222D96DF7927}"/>
              </a:ext>
            </a:extLst>
          </p:cNvPr>
          <p:cNvSpPr/>
          <p:nvPr/>
        </p:nvSpPr>
        <p:spPr>
          <a:xfrm>
            <a:off x="491534" y="2260226"/>
            <a:ext cx="2097745" cy="4213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설정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CB0303-DC7C-BDDA-E5BE-976F546101AA}"/>
              </a:ext>
            </a:extLst>
          </p:cNvPr>
          <p:cNvSpPr/>
          <p:nvPr/>
        </p:nvSpPr>
        <p:spPr>
          <a:xfrm>
            <a:off x="735291" y="2718014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1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5B061-3CF1-E820-943B-3A86A54AA1CF}"/>
              </a:ext>
            </a:extLst>
          </p:cNvPr>
          <p:cNvSpPr/>
          <p:nvPr/>
        </p:nvSpPr>
        <p:spPr>
          <a:xfrm>
            <a:off x="735291" y="3075128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2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29574-D58C-484C-724F-C7AEB24E2137}"/>
              </a:ext>
            </a:extLst>
          </p:cNvPr>
          <p:cNvSpPr/>
          <p:nvPr/>
        </p:nvSpPr>
        <p:spPr>
          <a:xfrm>
            <a:off x="735291" y="3432242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3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6E78E4-6CCA-32C2-712C-BF8467C88DAB}"/>
              </a:ext>
            </a:extLst>
          </p:cNvPr>
          <p:cNvSpPr/>
          <p:nvPr/>
        </p:nvSpPr>
        <p:spPr>
          <a:xfrm>
            <a:off x="735291" y="3789355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4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pic>
        <p:nvPicPr>
          <p:cNvPr id="2054" name="Picture 6" descr="새로 고침 - 무료 ui개 아이콘">
            <a:extLst>
              <a:ext uri="{FF2B5EF4-FFF2-40B4-BE49-F238E27FC236}">
                <a16:creationId xmlns:a16="http://schemas.microsoft.com/office/drawing/2014/main" id="{71CCA250-D426-0954-FDBA-0C590699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2" y="2287188"/>
            <a:ext cx="267875" cy="2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C1F32F-9F07-221C-3B9A-455ECEED0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6"/>
          <a:stretch/>
        </p:blipFill>
        <p:spPr>
          <a:xfrm>
            <a:off x="2638676" y="1510599"/>
            <a:ext cx="1781424" cy="22975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D4E67E-4DC3-2A3E-396F-F5D6E58E21BA}"/>
              </a:ext>
            </a:extLst>
          </p:cNvPr>
          <p:cNvSpPr/>
          <p:nvPr/>
        </p:nvSpPr>
        <p:spPr>
          <a:xfrm>
            <a:off x="2638676" y="1164362"/>
            <a:ext cx="1853987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CF5F8-3640-0F8F-385A-AD7144F2D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2"/>
          <a:stretch/>
        </p:blipFill>
        <p:spPr>
          <a:xfrm>
            <a:off x="4420100" y="1164362"/>
            <a:ext cx="7680483" cy="56054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9CFB58-C550-8941-F942-F4EC8E4F3F67}"/>
              </a:ext>
            </a:extLst>
          </p:cNvPr>
          <p:cNvSpPr/>
          <p:nvPr/>
        </p:nvSpPr>
        <p:spPr>
          <a:xfrm>
            <a:off x="2638676" y="1510599"/>
            <a:ext cx="1781423" cy="346867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E37F89-F4E6-D5D9-935A-6C69657169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1" t="2444" r="4191" b="5609"/>
          <a:stretch/>
        </p:blipFill>
        <p:spPr>
          <a:xfrm>
            <a:off x="0" y="235670"/>
            <a:ext cx="12191999" cy="65435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EF58B-1A54-C55C-4D5E-848389CD5F39}"/>
              </a:ext>
            </a:extLst>
          </p:cNvPr>
          <p:cNvSpPr/>
          <p:nvPr/>
        </p:nvSpPr>
        <p:spPr>
          <a:xfrm>
            <a:off x="30733" y="145223"/>
            <a:ext cx="12161267" cy="286885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카메라 </a:t>
            </a:r>
            <a:r>
              <a:rPr lang="en-US" altLang="ko-KR" sz="1100" b="1" dirty="0">
                <a:solidFill>
                  <a:schemeClr val="tx1"/>
                </a:solidFill>
              </a:rPr>
              <a:t>1 &gt;&gt;</a:t>
            </a:r>
            <a:r>
              <a:rPr lang="ko-KR" altLang="en-US" sz="1100" b="1" dirty="0">
                <a:solidFill>
                  <a:schemeClr val="tx1"/>
                </a:solidFill>
              </a:rPr>
              <a:t>검지 영역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2AB95-9D9F-397C-26E4-65E69B880179}"/>
              </a:ext>
            </a:extLst>
          </p:cNvPr>
          <p:cNvSpPr txBox="1"/>
          <p:nvPr/>
        </p:nvSpPr>
        <p:spPr>
          <a:xfrm>
            <a:off x="51637" y="3262832"/>
            <a:ext cx="771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카메라 방향 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차로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0815DF-B676-41E5-F895-6D5571A96582}"/>
              </a:ext>
            </a:extLst>
          </p:cNvPr>
          <p:cNvSpPr/>
          <p:nvPr/>
        </p:nvSpPr>
        <p:spPr>
          <a:xfrm>
            <a:off x="11342609" y="609407"/>
            <a:ext cx="811949" cy="21334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저장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FB4709-995A-FDFE-7D8B-21850037F398}"/>
              </a:ext>
            </a:extLst>
          </p:cNvPr>
          <p:cNvSpPr/>
          <p:nvPr/>
        </p:nvSpPr>
        <p:spPr>
          <a:xfrm>
            <a:off x="5841199" y="628978"/>
            <a:ext cx="1744032" cy="174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차량 검지 영역</a:t>
            </a: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54E929B-9954-AD70-CA9C-C6C6273B546D}"/>
              </a:ext>
            </a:extLst>
          </p:cNvPr>
          <p:cNvSpPr/>
          <p:nvPr/>
        </p:nvSpPr>
        <p:spPr>
          <a:xfrm flipV="1">
            <a:off x="7428525" y="677169"/>
            <a:ext cx="118150" cy="92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CF33A8-F52F-BD0A-519F-8FE5D6A06728}"/>
              </a:ext>
            </a:extLst>
          </p:cNvPr>
          <p:cNvSpPr/>
          <p:nvPr/>
        </p:nvSpPr>
        <p:spPr>
          <a:xfrm>
            <a:off x="60709" y="451086"/>
            <a:ext cx="1871956" cy="221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검지 영역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301CAD-5E30-FAC8-56F9-BC86C2779CF2}"/>
              </a:ext>
            </a:extLst>
          </p:cNvPr>
          <p:cNvSpPr/>
          <p:nvPr/>
        </p:nvSpPr>
        <p:spPr>
          <a:xfrm>
            <a:off x="49968" y="22080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   </a:t>
            </a:r>
            <a:r>
              <a:rPr lang="ko-KR" altLang="en-US" sz="1400" dirty="0"/>
              <a:t>∨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388D35-BD77-26D9-100E-89863070B6E9}"/>
              </a:ext>
            </a:extLst>
          </p:cNvPr>
          <p:cNvSpPr/>
          <p:nvPr/>
        </p:nvSpPr>
        <p:spPr>
          <a:xfrm>
            <a:off x="51692" y="2704134"/>
            <a:ext cx="1853987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15AE6F-10A2-1DD4-28C4-E68F55796DF3}"/>
              </a:ext>
            </a:extLst>
          </p:cNvPr>
          <p:cNvSpPr/>
          <p:nvPr/>
        </p:nvSpPr>
        <p:spPr>
          <a:xfrm>
            <a:off x="33723" y="3173803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      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E1E432-8BD5-AE3F-53B4-3D9A73D3792D}"/>
              </a:ext>
            </a:extLst>
          </p:cNvPr>
          <p:cNvSpPr/>
          <p:nvPr/>
        </p:nvSpPr>
        <p:spPr>
          <a:xfrm>
            <a:off x="56456" y="3424060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535813-9BDF-36AF-5B27-6A2E3088FD3E}"/>
              </a:ext>
            </a:extLst>
          </p:cNvPr>
          <p:cNvSpPr/>
          <p:nvPr/>
        </p:nvSpPr>
        <p:spPr>
          <a:xfrm>
            <a:off x="71651" y="2450811"/>
            <a:ext cx="1834028" cy="22139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324F59-9E24-DDF8-39AA-91411195ED8F}"/>
              </a:ext>
            </a:extLst>
          </p:cNvPr>
          <p:cNvSpPr/>
          <p:nvPr/>
        </p:nvSpPr>
        <p:spPr>
          <a:xfrm>
            <a:off x="56456" y="2940623"/>
            <a:ext cx="1834028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81037A-9ABE-1462-FA7C-8C729D3AC941}"/>
              </a:ext>
            </a:extLst>
          </p:cNvPr>
          <p:cNvSpPr/>
          <p:nvPr/>
        </p:nvSpPr>
        <p:spPr>
          <a:xfrm>
            <a:off x="48918" y="3674728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7DF773-081D-8D8B-4E25-E029F3731A4A}"/>
              </a:ext>
            </a:extLst>
          </p:cNvPr>
          <p:cNvSpPr/>
          <p:nvPr/>
        </p:nvSpPr>
        <p:spPr>
          <a:xfrm>
            <a:off x="71651" y="3924985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</a:t>
            </a:r>
            <a:r>
              <a:rPr lang="en-US" altLang="ko-KR" sz="1200" dirty="0"/>
              <a:t>[7]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B3C95F-98BF-F433-031C-5DFB2187A08F}"/>
              </a:ext>
            </a:extLst>
          </p:cNvPr>
          <p:cNvSpPr/>
          <p:nvPr/>
        </p:nvSpPr>
        <p:spPr>
          <a:xfrm>
            <a:off x="48918" y="4175030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BDBB0F-A980-E3CE-F7A5-69C75396B121}"/>
              </a:ext>
            </a:extLst>
          </p:cNvPr>
          <p:cNvSpPr/>
          <p:nvPr/>
        </p:nvSpPr>
        <p:spPr>
          <a:xfrm>
            <a:off x="71651" y="4425287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lang="en-US" altLang="ko-KR" sz="1200" dirty="0"/>
              <a:t>[8]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A7C45F-3B36-8884-7077-625463E8887C}"/>
              </a:ext>
            </a:extLst>
          </p:cNvPr>
          <p:cNvSpPr/>
          <p:nvPr/>
        </p:nvSpPr>
        <p:spPr>
          <a:xfrm>
            <a:off x="59538" y="46625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C434B8B-0CE2-3FE7-35EF-ABFBD6F14327}"/>
              </a:ext>
            </a:extLst>
          </p:cNvPr>
          <p:cNvSpPr/>
          <p:nvPr/>
        </p:nvSpPr>
        <p:spPr>
          <a:xfrm>
            <a:off x="82271" y="4912762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</a:t>
            </a:r>
            <a:r>
              <a:rPr lang="en-US" altLang="ko-KR" sz="1200" dirty="0"/>
              <a:t>[9]</a:t>
            </a:r>
            <a:endParaRPr lang="ko-KR" altLang="en-US" sz="1200" dirty="0"/>
          </a:p>
        </p:txBody>
      </p:sp>
      <p:pic>
        <p:nvPicPr>
          <p:cNvPr id="1026" name="Picture 2" descr="잠금 아이콘 에 Bytesized">
            <a:extLst>
              <a:ext uri="{FF2B5EF4-FFF2-40B4-BE49-F238E27FC236}">
                <a16:creationId xmlns:a16="http://schemas.microsoft.com/office/drawing/2014/main" id="{994C7ECF-444F-64C0-E845-7FB74D9B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93709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C527E42-6361-282C-FAE3-D086A020B4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500385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60" name="Picture 2" descr="잠금 아이콘 에 Bytesized">
            <a:extLst>
              <a:ext uri="{FF2B5EF4-FFF2-40B4-BE49-F238E27FC236}">
                <a16:creationId xmlns:a16="http://schemas.microsoft.com/office/drawing/2014/main" id="{A8952C6D-23E7-8AF6-5EA1-F010F095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42" y="2259922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FCF90DD-1A32-DB33-781C-5CED3D07F6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373" y="2266598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62" name="Picture 2" descr="잠금 아이콘 에 Bytesized">
            <a:extLst>
              <a:ext uri="{FF2B5EF4-FFF2-40B4-BE49-F238E27FC236}">
                <a16:creationId xmlns:a16="http://schemas.microsoft.com/office/drawing/2014/main" id="{29F62789-A957-65C8-47B1-B8D597B6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70" y="2755565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2156B7-55FA-F63C-A709-E1CC8B8FF70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9301" y="2762241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24" name="Picture 2" descr="잠금 아이콘 에 Bytesized">
            <a:extLst>
              <a:ext uri="{FF2B5EF4-FFF2-40B4-BE49-F238E27FC236}">
                <a16:creationId xmlns:a16="http://schemas.microsoft.com/office/drawing/2014/main" id="{46ECB27C-EA16-11C0-F770-B6BB08A3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251398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29A9E8A5-742F-0572-DAD5-D3C93136BCE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252066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0" name="Picture 2" descr="잠금 아이콘 에 Bytesized">
            <a:extLst>
              <a:ext uri="{FF2B5EF4-FFF2-40B4-BE49-F238E27FC236}">
                <a16:creationId xmlns:a16="http://schemas.microsoft.com/office/drawing/2014/main" id="{BE2D140B-2196-EC00-D281-4FFFFE310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2986307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2298F86-B379-DBB7-F0A8-92E62C956B4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2992983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2" name="Picture 2" descr="잠금 아이콘 에 Bytesized">
            <a:extLst>
              <a:ext uri="{FF2B5EF4-FFF2-40B4-BE49-F238E27FC236}">
                <a16:creationId xmlns:a16="http://schemas.microsoft.com/office/drawing/2014/main" id="{A47DA178-4DBB-8A17-95D1-287AE814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347577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642F9A76-16AF-3B9B-4A66-CD04ED0D992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348244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4" name="Picture 2" descr="잠금 아이콘 에 Bytesized">
            <a:extLst>
              <a:ext uri="{FF2B5EF4-FFF2-40B4-BE49-F238E27FC236}">
                <a16:creationId xmlns:a16="http://schemas.microsoft.com/office/drawing/2014/main" id="{3BA4AA50-492E-F62A-26D2-BC0A7C8C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39960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그림 1034">
            <a:extLst>
              <a:ext uri="{FF2B5EF4-FFF2-40B4-BE49-F238E27FC236}">
                <a16:creationId xmlns:a16="http://schemas.microsoft.com/office/drawing/2014/main" id="{5933372E-DBD6-3E69-3DE4-A92CEF86728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40027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6" name="Picture 2" descr="잠금 아이콘 에 Bytesized">
            <a:extLst>
              <a:ext uri="{FF2B5EF4-FFF2-40B4-BE49-F238E27FC236}">
                <a16:creationId xmlns:a16="http://schemas.microsoft.com/office/drawing/2014/main" id="{EF763104-A982-B36C-6ADC-492D9906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4" y="4480609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FEB5927C-A94E-E778-B6F6-9A2AA29194D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8655" y="4487285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8" name="Picture 2" descr="잠금 아이콘 에 Bytesized">
            <a:extLst>
              <a:ext uri="{FF2B5EF4-FFF2-40B4-BE49-F238E27FC236}">
                <a16:creationId xmlns:a16="http://schemas.microsoft.com/office/drawing/2014/main" id="{1096E0EA-DD9D-8141-3670-AD06CB0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96160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25A71CB1-953C-3B2C-18ED-34C8C59C58C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496828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40" name="Picture 2" descr="잠금 아이콘 에 Bytesized">
            <a:extLst>
              <a:ext uri="{FF2B5EF4-FFF2-40B4-BE49-F238E27FC236}">
                <a16:creationId xmlns:a16="http://schemas.microsoft.com/office/drawing/2014/main" id="{9F16C7D4-58E9-A72D-357B-9F2623E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25" y="3225753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3EB65D02-BF10-7B92-1ADE-CD57FC6A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756" y="3232429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2" name="Picture 2" descr="잠금 아이콘 에 Bytesized">
            <a:extLst>
              <a:ext uri="{FF2B5EF4-FFF2-40B4-BE49-F238E27FC236}">
                <a16:creationId xmlns:a16="http://schemas.microsoft.com/office/drawing/2014/main" id="{45566762-EA1E-1B11-E1FE-F73DAEDD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3" y="3728266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그림 1042">
            <a:extLst>
              <a:ext uri="{FF2B5EF4-FFF2-40B4-BE49-F238E27FC236}">
                <a16:creationId xmlns:a16="http://schemas.microsoft.com/office/drawing/2014/main" id="{7AD75027-C3EA-F36B-E408-047EDEAD5F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1594" y="3734942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4" name="Picture 2" descr="잠금 아이콘 에 Bytesized">
            <a:extLst>
              <a:ext uri="{FF2B5EF4-FFF2-40B4-BE49-F238E27FC236}">
                <a16:creationId xmlns:a16="http://schemas.microsoft.com/office/drawing/2014/main" id="{7D110C3D-034E-2406-F106-6B24C56F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8" y="4211077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그림 1044">
            <a:extLst>
              <a:ext uri="{FF2B5EF4-FFF2-40B4-BE49-F238E27FC236}">
                <a16:creationId xmlns:a16="http://schemas.microsoft.com/office/drawing/2014/main" id="{370C9E5D-1C6F-3A90-6F1F-E823E878A0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7159" y="4217753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6" name="Picture 2" descr="잠금 아이콘 에 Bytesized">
            <a:extLst>
              <a:ext uri="{FF2B5EF4-FFF2-40B4-BE49-F238E27FC236}">
                <a16:creationId xmlns:a16="http://schemas.microsoft.com/office/drawing/2014/main" id="{D7794C72-F801-FC12-B3B7-7D10C37D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53" y="4707071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그림 1046">
            <a:extLst>
              <a:ext uri="{FF2B5EF4-FFF2-40B4-BE49-F238E27FC236}">
                <a16:creationId xmlns:a16="http://schemas.microsoft.com/office/drawing/2014/main" id="{288346BD-9E99-C28B-2252-B752214EF7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2684" y="4713747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0CA513-BD0F-511A-AE62-0C2628269E30}"/>
              </a:ext>
            </a:extLst>
          </p:cNvPr>
          <p:cNvSpPr/>
          <p:nvPr/>
        </p:nvSpPr>
        <p:spPr>
          <a:xfrm>
            <a:off x="42707" y="5452600"/>
            <a:ext cx="1871956" cy="2213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영역 속성</a:t>
            </a: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1F531E47-4230-8F2D-98EA-4485E0CF9831}"/>
              </a:ext>
            </a:extLst>
          </p:cNvPr>
          <p:cNvSpPr/>
          <p:nvPr/>
        </p:nvSpPr>
        <p:spPr>
          <a:xfrm>
            <a:off x="52232" y="5705719"/>
            <a:ext cx="1834028" cy="2213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속성</a:t>
            </a: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49BA4596-69B5-5EAC-77FD-2B411B6D5A61}"/>
              </a:ext>
            </a:extLst>
          </p:cNvPr>
          <p:cNvSpPr/>
          <p:nvPr/>
        </p:nvSpPr>
        <p:spPr>
          <a:xfrm>
            <a:off x="49111" y="5981766"/>
            <a:ext cx="855586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검지거리</a:t>
            </a: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87C28CFA-9D6A-91DF-E20E-89BAF4EFCAE6}"/>
              </a:ext>
            </a:extLst>
          </p:cNvPr>
          <p:cNvSpPr/>
          <p:nvPr/>
        </p:nvSpPr>
        <p:spPr>
          <a:xfrm>
            <a:off x="1032996" y="5981766"/>
            <a:ext cx="855586" cy="221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 </a:t>
            </a:r>
            <a:r>
              <a:rPr lang="ko-KR" altLang="en-US" sz="1200" dirty="0"/>
              <a:t>구간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0195208D-057C-B848-5FF9-776FD5BED103}"/>
              </a:ext>
            </a:extLst>
          </p:cNvPr>
          <p:cNvSpPr/>
          <p:nvPr/>
        </p:nvSpPr>
        <p:spPr>
          <a:xfrm>
            <a:off x="11546218" y="832477"/>
            <a:ext cx="644165" cy="335147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DC6B199-DE6B-94E1-7117-38DEB73D168A}"/>
              </a:ext>
            </a:extLst>
          </p:cNvPr>
          <p:cNvSpPr/>
          <p:nvPr/>
        </p:nvSpPr>
        <p:spPr>
          <a:xfrm>
            <a:off x="1913641" y="1772523"/>
            <a:ext cx="3306763" cy="864538"/>
          </a:xfrm>
          <a:custGeom>
            <a:avLst/>
            <a:gdLst>
              <a:gd name="connsiteX0" fmla="*/ 6014301 w 6014301"/>
              <a:gd name="connsiteY0" fmla="*/ 0 h 1845210"/>
              <a:gd name="connsiteX1" fmla="*/ 2828041 w 6014301"/>
              <a:gd name="connsiteY1" fmla="*/ 1593129 h 1845210"/>
              <a:gd name="connsiteX2" fmla="*/ 0 w 6014301"/>
              <a:gd name="connsiteY2" fmla="*/ 1819373 h 184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4301" h="1845210">
                <a:moveTo>
                  <a:pt x="6014301" y="0"/>
                </a:moveTo>
                <a:cubicBezTo>
                  <a:pt x="4922362" y="644950"/>
                  <a:pt x="3830424" y="1289900"/>
                  <a:pt x="2828041" y="1593129"/>
                </a:cubicBezTo>
                <a:cubicBezTo>
                  <a:pt x="1825658" y="1896358"/>
                  <a:pt x="912829" y="1857865"/>
                  <a:pt x="0" y="1819373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D1EEF3-8E38-163B-58CA-87220F836C02}"/>
              </a:ext>
            </a:extLst>
          </p:cNvPr>
          <p:cNvSpPr/>
          <p:nvPr/>
        </p:nvSpPr>
        <p:spPr>
          <a:xfrm>
            <a:off x="2014039" y="2339911"/>
            <a:ext cx="583202" cy="2213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BA3717-536F-ED65-2EB3-E2926A91D5AF}"/>
              </a:ext>
            </a:extLst>
          </p:cNvPr>
          <p:cNvSpPr/>
          <p:nvPr/>
        </p:nvSpPr>
        <p:spPr>
          <a:xfrm>
            <a:off x="67662" y="5158568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 배회 영역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pic>
        <p:nvPicPr>
          <p:cNvPr id="45" name="Picture 2" descr="잠금 아이콘 에 Bytesized">
            <a:extLst>
              <a:ext uri="{FF2B5EF4-FFF2-40B4-BE49-F238E27FC236}">
                <a16:creationId xmlns:a16="http://schemas.microsoft.com/office/drawing/2014/main" id="{09288172-CC68-61B2-DEE8-B3E7E1CD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77" y="5203134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267D305-A765-E384-5077-656E117D1D7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0808" y="5209810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28" name="자유형: 도형 1027">
            <a:extLst>
              <a:ext uri="{FF2B5EF4-FFF2-40B4-BE49-F238E27FC236}">
                <a16:creationId xmlns:a16="http://schemas.microsoft.com/office/drawing/2014/main" id="{1A07FC45-03E2-DC01-0177-0064FD4FF7EE}"/>
              </a:ext>
            </a:extLst>
          </p:cNvPr>
          <p:cNvSpPr/>
          <p:nvPr/>
        </p:nvSpPr>
        <p:spPr>
          <a:xfrm>
            <a:off x="5392133" y="1395167"/>
            <a:ext cx="2543370" cy="3488731"/>
          </a:xfrm>
          <a:custGeom>
            <a:avLst/>
            <a:gdLst>
              <a:gd name="connsiteX0" fmla="*/ 0 w 2941163"/>
              <a:gd name="connsiteY0" fmla="*/ 414779 h 4138367"/>
              <a:gd name="connsiteX1" fmla="*/ 56561 w 2941163"/>
              <a:gd name="connsiteY1" fmla="*/ 4138367 h 4138367"/>
              <a:gd name="connsiteX2" fmla="*/ 2941163 w 2941163"/>
              <a:gd name="connsiteY2" fmla="*/ 4044099 h 4138367"/>
              <a:gd name="connsiteX3" fmla="*/ 1206631 w 2941163"/>
              <a:gd name="connsiteY3" fmla="*/ 0 h 4138367"/>
              <a:gd name="connsiteX4" fmla="*/ 18854 w 2941163"/>
              <a:gd name="connsiteY4" fmla="*/ 622169 h 4138367"/>
              <a:gd name="connsiteX0" fmla="*/ 0 w 2941163"/>
              <a:gd name="connsiteY0" fmla="*/ 622169 h 4138367"/>
              <a:gd name="connsiteX1" fmla="*/ 56561 w 2941163"/>
              <a:gd name="connsiteY1" fmla="*/ 4138367 h 4138367"/>
              <a:gd name="connsiteX2" fmla="*/ 2941163 w 2941163"/>
              <a:gd name="connsiteY2" fmla="*/ 4044099 h 4138367"/>
              <a:gd name="connsiteX3" fmla="*/ 1206631 w 2941163"/>
              <a:gd name="connsiteY3" fmla="*/ 0 h 4138367"/>
              <a:gd name="connsiteX4" fmla="*/ 18854 w 2941163"/>
              <a:gd name="connsiteY4" fmla="*/ 622169 h 413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163" h="4138367">
                <a:moveTo>
                  <a:pt x="0" y="622169"/>
                </a:moveTo>
                <a:lnTo>
                  <a:pt x="56561" y="4138367"/>
                </a:lnTo>
                <a:lnTo>
                  <a:pt x="2941163" y="4044099"/>
                </a:lnTo>
                <a:lnTo>
                  <a:pt x="1206631" y="0"/>
                </a:lnTo>
                <a:lnTo>
                  <a:pt x="18854" y="62216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043834CA-6A64-9A63-3F31-D25D23651BC6}"/>
              </a:ext>
            </a:extLst>
          </p:cNvPr>
          <p:cNvSpPr/>
          <p:nvPr/>
        </p:nvSpPr>
        <p:spPr>
          <a:xfrm>
            <a:off x="5220405" y="1564271"/>
            <a:ext cx="292231" cy="244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053" name="타원 1052">
            <a:extLst>
              <a:ext uri="{FF2B5EF4-FFF2-40B4-BE49-F238E27FC236}">
                <a16:creationId xmlns:a16="http://schemas.microsoft.com/office/drawing/2014/main" id="{5F06E83F-CF1B-4C87-96C6-A072C2B62084}"/>
              </a:ext>
            </a:extLst>
          </p:cNvPr>
          <p:cNvSpPr/>
          <p:nvPr/>
        </p:nvSpPr>
        <p:spPr>
          <a:xfrm>
            <a:off x="1927626" y="5441201"/>
            <a:ext cx="292231" cy="244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D14B0B6C-0066-2727-E711-848BB7D19308}"/>
              </a:ext>
            </a:extLst>
          </p:cNvPr>
          <p:cNvSpPr txBox="1"/>
          <p:nvPr/>
        </p:nvSpPr>
        <p:spPr>
          <a:xfrm>
            <a:off x="9704448" y="5091910"/>
            <a:ext cx="2334293" cy="1384995"/>
          </a:xfrm>
          <a:prstGeom prst="rect">
            <a:avLst/>
          </a:prstGeom>
          <a:solidFill>
            <a:srgbClr val="F5F6F7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검지영역 항목 클릭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추가할 검지 영역 선택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검지영역 그리기</a:t>
            </a:r>
            <a:endParaRPr lang="en-US" altLang="ko-KR" sz="1400" dirty="0"/>
          </a:p>
          <a:p>
            <a:r>
              <a:rPr lang="en-US" altLang="ko-KR" sz="1400" dirty="0"/>
              <a:t>3-1 – </a:t>
            </a:r>
            <a:r>
              <a:rPr lang="ko-KR" altLang="en-US" sz="1400" dirty="0"/>
              <a:t>검지 영역 항목 추가</a:t>
            </a:r>
            <a:endParaRPr lang="en-US" altLang="ko-KR" sz="1400" dirty="0"/>
          </a:p>
          <a:p>
            <a:pPr marL="342900" indent="-342900">
              <a:buAutoNum type="arabicPeriod" startAt="4"/>
            </a:pPr>
            <a:r>
              <a:rPr lang="ko-KR" altLang="en-US" sz="1400" dirty="0"/>
              <a:t>속성 항목 수정</a:t>
            </a:r>
            <a:endParaRPr lang="en-US" altLang="ko-KR" sz="1400" dirty="0"/>
          </a:p>
          <a:p>
            <a:pPr marL="342900" indent="-342900">
              <a:buAutoNum type="arabicPeriod" startAt="5"/>
            </a:pPr>
            <a:r>
              <a:rPr lang="ko-KR" altLang="en-US" sz="1400" dirty="0"/>
              <a:t>수정사항 저장</a:t>
            </a:r>
            <a:endParaRPr lang="en-US" altLang="ko-KR" sz="1400" dirty="0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A482AEC7-8304-E481-47F5-49813CE81303}"/>
              </a:ext>
            </a:extLst>
          </p:cNvPr>
          <p:cNvSpPr/>
          <p:nvPr/>
        </p:nvSpPr>
        <p:spPr>
          <a:xfrm>
            <a:off x="10970425" y="595354"/>
            <a:ext cx="292231" cy="244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057" name="말풍선: 모서리가 둥근 사각형 1056">
            <a:extLst>
              <a:ext uri="{FF2B5EF4-FFF2-40B4-BE49-F238E27FC236}">
                <a16:creationId xmlns:a16="http://schemas.microsoft.com/office/drawing/2014/main" id="{E155F1E0-2744-C5AC-DFF0-F166A3066A51}"/>
              </a:ext>
            </a:extLst>
          </p:cNvPr>
          <p:cNvSpPr/>
          <p:nvPr/>
        </p:nvSpPr>
        <p:spPr>
          <a:xfrm>
            <a:off x="10122490" y="1282553"/>
            <a:ext cx="1679496" cy="925451"/>
          </a:xfrm>
          <a:prstGeom prst="wedgeRoundRectCallout">
            <a:avLst>
              <a:gd name="adj1" fmla="val 55748"/>
              <a:gd name="adj2" fmla="val -10120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영역을 추가하고 검지영역을 설정한후 페이지 이동시 자동저장 </a:t>
            </a:r>
            <a:r>
              <a:rPr lang="en-US" altLang="ko-KR" sz="1000" dirty="0"/>
              <a:t>or </a:t>
            </a:r>
            <a:r>
              <a:rPr lang="ko-KR" altLang="en-US" sz="1000" dirty="0"/>
              <a:t>저장 </a:t>
            </a:r>
            <a:r>
              <a:rPr lang="ko-KR" altLang="en-US" sz="1000" dirty="0" err="1"/>
              <a:t>버튼이용하여</a:t>
            </a:r>
            <a:r>
              <a:rPr lang="ko-KR" altLang="en-US" sz="1000" dirty="0"/>
              <a:t> 저장</a:t>
            </a:r>
            <a:endParaRPr lang="en-US" altLang="ko-KR" sz="1000" dirty="0"/>
          </a:p>
          <a:p>
            <a:pPr algn="ctr"/>
            <a:r>
              <a:rPr lang="en-US" altLang="ko-KR" sz="1000" dirty="0"/>
              <a:t>( X )</a:t>
            </a:r>
            <a:r>
              <a:rPr lang="ko-KR" altLang="en-US" sz="1000" dirty="0"/>
              <a:t>닫기 할 때 수정사항 적용 물어보기</a:t>
            </a:r>
          </a:p>
        </p:txBody>
      </p:sp>
      <p:sp>
        <p:nvSpPr>
          <p:cNvPr id="1058" name="곱하기 기호 1057">
            <a:extLst>
              <a:ext uri="{FF2B5EF4-FFF2-40B4-BE49-F238E27FC236}">
                <a16:creationId xmlns:a16="http://schemas.microsoft.com/office/drawing/2014/main" id="{7C17588A-2D6D-82F7-7A0A-9A86287B9BD8}"/>
              </a:ext>
            </a:extLst>
          </p:cNvPr>
          <p:cNvSpPr/>
          <p:nvPr/>
        </p:nvSpPr>
        <p:spPr>
          <a:xfrm>
            <a:off x="11828116" y="166171"/>
            <a:ext cx="272467" cy="244988"/>
          </a:xfrm>
          <a:prstGeom prst="mathMultiply">
            <a:avLst>
              <a:gd name="adj1" fmla="val 15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EA2884-6FD8-8327-BE96-984C3420E6CB}"/>
              </a:ext>
            </a:extLst>
          </p:cNvPr>
          <p:cNvSpPr/>
          <p:nvPr/>
        </p:nvSpPr>
        <p:spPr>
          <a:xfrm>
            <a:off x="56456" y="711199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6B573B-B161-0631-518C-A96B45C38F33}"/>
              </a:ext>
            </a:extLst>
          </p:cNvPr>
          <p:cNvSpPr/>
          <p:nvPr/>
        </p:nvSpPr>
        <p:spPr>
          <a:xfrm>
            <a:off x="74032" y="14606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07482E2D-9099-1493-F940-B7AC25220A4C}"/>
              </a:ext>
            </a:extLst>
          </p:cNvPr>
          <p:cNvSpPr/>
          <p:nvPr/>
        </p:nvSpPr>
        <p:spPr>
          <a:xfrm>
            <a:off x="73639" y="1712381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r>
              <a:rPr lang="ko-KR" altLang="en-US" sz="1200" dirty="0"/>
              <a:t>차로</a:t>
            </a: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929616B5-F497-8808-7298-0AA1F27870B1}"/>
              </a:ext>
            </a:extLst>
          </p:cNvPr>
          <p:cNvSpPr/>
          <p:nvPr/>
        </p:nvSpPr>
        <p:spPr>
          <a:xfrm>
            <a:off x="74425" y="19644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r>
              <a:rPr lang="ko-KR" altLang="en-US" sz="1200" dirty="0"/>
              <a:t>차로</a:t>
            </a:r>
          </a:p>
        </p:txBody>
      </p:sp>
      <p:pic>
        <p:nvPicPr>
          <p:cNvPr id="1060" name="Picture 2" descr="잠금 아이콘 에 Bytesized">
            <a:extLst>
              <a:ext uri="{FF2B5EF4-FFF2-40B4-BE49-F238E27FC236}">
                <a16:creationId xmlns:a16="http://schemas.microsoft.com/office/drawing/2014/main" id="{A60CFF4D-6E5B-39E1-3A09-51B5250E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747770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그림 1060">
            <a:extLst>
              <a:ext uri="{FF2B5EF4-FFF2-40B4-BE49-F238E27FC236}">
                <a16:creationId xmlns:a16="http://schemas.microsoft.com/office/drawing/2014/main" id="{1D3AD811-6184-5B6B-DC7B-E03F0408F48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754446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62" name="Picture 2" descr="잠금 아이콘 에 Bytesized">
            <a:extLst>
              <a:ext uri="{FF2B5EF4-FFF2-40B4-BE49-F238E27FC236}">
                <a16:creationId xmlns:a16="http://schemas.microsoft.com/office/drawing/2014/main" id="{27DDC275-301E-7206-5F49-75626ED67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00304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그림 1062">
            <a:extLst>
              <a:ext uri="{FF2B5EF4-FFF2-40B4-BE49-F238E27FC236}">
                <a16:creationId xmlns:a16="http://schemas.microsoft.com/office/drawing/2014/main" id="{A9DB0F57-3127-88CF-930F-D190FD1459D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00971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4" name="Picture 2" descr="잠금 아이콘 에 Bytesized">
            <a:extLst>
              <a:ext uri="{FF2B5EF4-FFF2-40B4-BE49-F238E27FC236}">
                <a16:creationId xmlns:a16="http://schemas.microsoft.com/office/drawing/2014/main" id="{06FEAA5C-9D42-ED8D-3BAB-85C08096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51200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그림 1064">
            <a:extLst>
              <a:ext uri="{FF2B5EF4-FFF2-40B4-BE49-F238E27FC236}">
                <a16:creationId xmlns:a16="http://schemas.microsoft.com/office/drawing/2014/main" id="{3DD77565-3D21-70B1-D140-5A657A567B3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51867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6" name="Picture 2" descr="잠금 아이콘 에 Bytesized">
            <a:extLst>
              <a:ext uri="{FF2B5EF4-FFF2-40B4-BE49-F238E27FC236}">
                <a16:creationId xmlns:a16="http://schemas.microsoft.com/office/drawing/2014/main" id="{2F03D0AF-1D11-6D20-6D64-6F1845CED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57" y="1753401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그림 1066">
            <a:extLst>
              <a:ext uri="{FF2B5EF4-FFF2-40B4-BE49-F238E27FC236}">
                <a16:creationId xmlns:a16="http://schemas.microsoft.com/office/drawing/2014/main" id="{16058730-7E3B-CA78-B469-BAAEB0B0C3D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4588" y="1760077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8" name="Picture 2" descr="잠금 아이콘 에 Bytesized">
            <a:extLst>
              <a:ext uri="{FF2B5EF4-FFF2-40B4-BE49-F238E27FC236}">
                <a16:creationId xmlns:a16="http://schemas.microsoft.com/office/drawing/2014/main" id="{3AE77438-4FA7-FCD0-0ABD-EABF05D7D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25" y="200189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그림 1068">
            <a:extLst>
              <a:ext uri="{FF2B5EF4-FFF2-40B4-BE49-F238E27FC236}">
                <a16:creationId xmlns:a16="http://schemas.microsoft.com/office/drawing/2014/main" id="{E4FB51E2-E05F-C278-6402-E1D2D292189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1456" y="200856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A746ED01-3067-D3EB-0A44-5D1FC3094C46}"/>
              </a:ext>
            </a:extLst>
          </p:cNvPr>
          <p:cNvSpPr/>
          <p:nvPr/>
        </p:nvSpPr>
        <p:spPr>
          <a:xfrm>
            <a:off x="82664" y="97584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7DF949A4-2B47-233B-D72D-5A9B9E6C6BC2}"/>
              </a:ext>
            </a:extLst>
          </p:cNvPr>
          <p:cNvSpPr/>
          <p:nvPr/>
        </p:nvSpPr>
        <p:spPr>
          <a:xfrm>
            <a:off x="82271" y="1227546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1072" name="Picture 2" descr="잠금 아이콘 에 Bytesized">
            <a:extLst>
              <a:ext uri="{FF2B5EF4-FFF2-40B4-BE49-F238E27FC236}">
                <a16:creationId xmlns:a16="http://schemas.microsoft.com/office/drawing/2014/main" id="{09233EE9-66F8-E53C-8075-EDE60CA2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22499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그림 1072">
            <a:extLst>
              <a:ext uri="{FF2B5EF4-FFF2-40B4-BE49-F238E27FC236}">
                <a16:creationId xmlns:a16="http://schemas.microsoft.com/office/drawing/2014/main" id="{4DBFEA19-9DAF-30B7-14DE-3481873ACB4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23167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74" name="Picture 2" descr="잠금 아이콘 에 Bytesized">
            <a:extLst>
              <a:ext uri="{FF2B5EF4-FFF2-40B4-BE49-F238E27FC236}">
                <a16:creationId xmlns:a16="http://schemas.microsoft.com/office/drawing/2014/main" id="{3A37BB3E-BF55-F7E4-03F3-DF56305F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00980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그림 1074">
            <a:extLst>
              <a:ext uri="{FF2B5EF4-FFF2-40B4-BE49-F238E27FC236}">
                <a16:creationId xmlns:a16="http://schemas.microsoft.com/office/drawing/2014/main" id="{4D87D871-D1DA-AEA3-3195-DAF05151200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01648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A5CBA-65F7-BD82-DEC2-A40ED0A0DD88}"/>
              </a:ext>
            </a:extLst>
          </p:cNvPr>
          <p:cNvSpPr/>
          <p:nvPr/>
        </p:nvSpPr>
        <p:spPr>
          <a:xfrm>
            <a:off x="56808" y="14352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A366E5-A1B4-4945-5A8D-E5A66F070C8F}"/>
              </a:ext>
            </a:extLst>
          </p:cNvPr>
          <p:cNvSpPr/>
          <p:nvPr/>
        </p:nvSpPr>
        <p:spPr>
          <a:xfrm>
            <a:off x="56415" y="168695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C59974-AE91-FFD3-47A0-B3B7F63F5F1A}"/>
              </a:ext>
            </a:extLst>
          </p:cNvPr>
          <p:cNvSpPr/>
          <p:nvPr/>
        </p:nvSpPr>
        <p:spPr>
          <a:xfrm>
            <a:off x="57201" y="19390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30" name="Picture 2" descr="잠금 아이콘 에 Bytesized">
            <a:extLst>
              <a:ext uri="{FF2B5EF4-FFF2-40B4-BE49-F238E27FC236}">
                <a16:creationId xmlns:a16="http://schemas.microsoft.com/office/drawing/2014/main" id="{CEAB1E63-0330-8507-A0B5-0715B752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97761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99409F-CDE2-4895-6631-787922FAC66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98429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32" name="Picture 2" descr="잠금 아이콘 에 Bytesized">
            <a:extLst>
              <a:ext uri="{FF2B5EF4-FFF2-40B4-BE49-F238E27FC236}">
                <a16:creationId xmlns:a16="http://schemas.microsoft.com/office/drawing/2014/main" id="{E417E0B9-857D-506E-1BE1-B3E46FC5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148657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8E17433-7A0F-48BC-5FDD-237ED545F1C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149325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48" name="Picture 2" descr="잠금 아이콘 에 Bytesized">
            <a:extLst>
              <a:ext uri="{FF2B5EF4-FFF2-40B4-BE49-F238E27FC236}">
                <a16:creationId xmlns:a16="http://schemas.microsoft.com/office/drawing/2014/main" id="{56087526-55E4-1D3B-B52D-A061BA39E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33" y="17279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B1CB74F-075E-4000-72BE-FC8694123F4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7364" y="17346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0" name="Picture 2" descr="잠금 아이콘 에 Bytesized">
            <a:extLst>
              <a:ext uri="{FF2B5EF4-FFF2-40B4-BE49-F238E27FC236}">
                <a16:creationId xmlns:a16="http://schemas.microsoft.com/office/drawing/2014/main" id="{D8A14ED2-D8FA-D5D8-DEE4-1AE9A52E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01" y="1976465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7725432-D542-9367-4DA6-4BF17B48D45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4232" y="1983141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14EDEE-C195-7B0F-D672-E9C930654FD9}"/>
              </a:ext>
            </a:extLst>
          </p:cNvPr>
          <p:cNvSpPr/>
          <p:nvPr/>
        </p:nvSpPr>
        <p:spPr>
          <a:xfrm>
            <a:off x="65440" y="950420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198381F-9AFE-6694-7A41-AFEE2E8561CD}"/>
              </a:ext>
            </a:extLst>
          </p:cNvPr>
          <p:cNvSpPr/>
          <p:nvPr/>
        </p:nvSpPr>
        <p:spPr>
          <a:xfrm>
            <a:off x="65047" y="120211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54" name="Picture 2" descr="잠금 아이콘 에 Bytesized">
            <a:extLst>
              <a:ext uri="{FF2B5EF4-FFF2-40B4-BE49-F238E27FC236}">
                <a16:creationId xmlns:a16="http://schemas.microsoft.com/office/drawing/2014/main" id="{EDD63076-49C5-AC95-B42B-9FF59A363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119956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0B5415F-9D10-E697-8D3F-BF8C29B2B38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120624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6" name="Picture 2" descr="잠금 아이콘 에 Bytesized">
            <a:extLst>
              <a:ext uri="{FF2B5EF4-FFF2-40B4-BE49-F238E27FC236}">
                <a16:creationId xmlns:a16="http://schemas.microsoft.com/office/drawing/2014/main" id="{6B96C40E-7879-E544-30EF-FA0E5247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98438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0B8A62A-913C-2933-C6A8-4A1BACA4AC0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99105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080E9AC-7FF1-C1E6-C4CD-62959920A05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1076" name="사각형: 둥근 모서리 1075">
            <a:extLst>
              <a:ext uri="{FF2B5EF4-FFF2-40B4-BE49-F238E27FC236}">
                <a16:creationId xmlns:a16="http://schemas.microsoft.com/office/drawing/2014/main" id="{AD1ACEE1-E93A-4353-C6FB-E4766C142E7C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399906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3C99E-7F73-F95E-F790-94CB5AFCB613}"/>
              </a:ext>
            </a:extLst>
          </p:cNvPr>
          <p:cNvSpPr/>
          <p:nvPr/>
        </p:nvSpPr>
        <p:spPr>
          <a:xfrm>
            <a:off x="491533" y="1231503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OSD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DE1D7-F314-C79D-6C97-50AEF0579986}"/>
              </a:ext>
            </a:extLst>
          </p:cNvPr>
          <p:cNvSpPr/>
          <p:nvPr/>
        </p:nvSpPr>
        <p:spPr>
          <a:xfrm>
            <a:off x="491534" y="71717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영상분석모듈설정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158576-A2C0-8C14-0F64-CEF34012042F}"/>
              </a:ext>
            </a:extLst>
          </p:cNvPr>
          <p:cNvSpPr/>
          <p:nvPr/>
        </p:nvSpPr>
        <p:spPr>
          <a:xfrm>
            <a:off x="491532" y="176752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카메라 관리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A2313B-0DBF-2E75-C44F-777E17D4C76C}"/>
              </a:ext>
            </a:extLst>
          </p:cNvPr>
          <p:cNvSpPr/>
          <p:nvPr/>
        </p:nvSpPr>
        <p:spPr>
          <a:xfrm>
            <a:off x="1062290" y="608241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검지 영역 설정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3F6C0-3D51-F21A-301F-2D11107C71BE}"/>
              </a:ext>
            </a:extLst>
          </p:cNvPr>
          <p:cNvCxnSpPr/>
          <p:nvPr/>
        </p:nvCxnSpPr>
        <p:spPr>
          <a:xfrm>
            <a:off x="2757301" y="1126964"/>
            <a:ext cx="8969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38B82-B45C-DE82-5BE2-222D96DF7927}"/>
              </a:ext>
            </a:extLst>
          </p:cNvPr>
          <p:cNvSpPr/>
          <p:nvPr/>
        </p:nvSpPr>
        <p:spPr>
          <a:xfrm>
            <a:off x="491534" y="2260226"/>
            <a:ext cx="2097745" cy="4213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설정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CB0303-DC7C-BDDA-E5BE-976F546101AA}"/>
              </a:ext>
            </a:extLst>
          </p:cNvPr>
          <p:cNvSpPr/>
          <p:nvPr/>
        </p:nvSpPr>
        <p:spPr>
          <a:xfrm>
            <a:off x="735291" y="2718014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1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5B061-3CF1-E820-943B-3A86A54AA1CF}"/>
              </a:ext>
            </a:extLst>
          </p:cNvPr>
          <p:cNvSpPr/>
          <p:nvPr/>
        </p:nvSpPr>
        <p:spPr>
          <a:xfrm>
            <a:off x="735291" y="3075128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2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29574-D58C-484C-724F-C7AEB24E2137}"/>
              </a:ext>
            </a:extLst>
          </p:cNvPr>
          <p:cNvSpPr/>
          <p:nvPr/>
        </p:nvSpPr>
        <p:spPr>
          <a:xfrm>
            <a:off x="735291" y="3432242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3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6E78E4-6CCA-32C2-712C-BF8467C88DAB}"/>
              </a:ext>
            </a:extLst>
          </p:cNvPr>
          <p:cNvSpPr/>
          <p:nvPr/>
        </p:nvSpPr>
        <p:spPr>
          <a:xfrm>
            <a:off x="735291" y="3789355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4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pic>
        <p:nvPicPr>
          <p:cNvPr id="2054" name="Picture 6" descr="새로 고침 - 무료 ui개 아이콘">
            <a:extLst>
              <a:ext uri="{FF2B5EF4-FFF2-40B4-BE49-F238E27FC236}">
                <a16:creationId xmlns:a16="http://schemas.microsoft.com/office/drawing/2014/main" id="{71CCA250-D426-0954-FDBA-0C590699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2" y="2287188"/>
            <a:ext cx="267875" cy="2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C1F32F-9F07-221C-3B9A-455ECEED0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6"/>
          <a:stretch/>
        </p:blipFill>
        <p:spPr>
          <a:xfrm>
            <a:off x="2638676" y="1510599"/>
            <a:ext cx="1781424" cy="22975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D4E67E-4DC3-2A3E-396F-F5D6E58E21BA}"/>
              </a:ext>
            </a:extLst>
          </p:cNvPr>
          <p:cNvSpPr/>
          <p:nvPr/>
        </p:nvSpPr>
        <p:spPr>
          <a:xfrm>
            <a:off x="2638676" y="1164362"/>
            <a:ext cx="1853987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CF5F8-3640-0F8F-385A-AD7144F2D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2"/>
          <a:stretch/>
        </p:blipFill>
        <p:spPr>
          <a:xfrm>
            <a:off x="4420100" y="1164362"/>
            <a:ext cx="7680483" cy="56054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9CFB58-C550-8941-F942-F4EC8E4F3F67}"/>
              </a:ext>
            </a:extLst>
          </p:cNvPr>
          <p:cNvSpPr/>
          <p:nvPr/>
        </p:nvSpPr>
        <p:spPr>
          <a:xfrm>
            <a:off x="2638676" y="1510599"/>
            <a:ext cx="1781423" cy="346867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E37F89-F4E6-D5D9-935A-6C69657169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1" t="2444" r="4191" b="5609"/>
          <a:stretch/>
        </p:blipFill>
        <p:spPr>
          <a:xfrm>
            <a:off x="0" y="235670"/>
            <a:ext cx="12191999" cy="65435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EF58B-1A54-C55C-4D5E-848389CD5F39}"/>
              </a:ext>
            </a:extLst>
          </p:cNvPr>
          <p:cNvSpPr/>
          <p:nvPr/>
        </p:nvSpPr>
        <p:spPr>
          <a:xfrm>
            <a:off x="30733" y="145223"/>
            <a:ext cx="12161267" cy="286885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카메라 </a:t>
            </a:r>
            <a:r>
              <a:rPr lang="en-US" altLang="ko-KR" sz="1100" b="1" dirty="0">
                <a:solidFill>
                  <a:schemeClr val="tx1"/>
                </a:solidFill>
              </a:rPr>
              <a:t>1 &gt;&gt;</a:t>
            </a:r>
            <a:r>
              <a:rPr lang="ko-KR" altLang="en-US" sz="1100" b="1" dirty="0">
                <a:solidFill>
                  <a:schemeClr val="tx1"/>
                </a:solidFill>
              </a:rPr>
              <a:t>검지 영역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2AB95-9D9F-397C-26E4-65E69B880179}"/>
              </a:ext>
            </a:extLst>
          </p:cNvPr>
          <p:cNvSpPr txBox="1"/>
          <p:nvPr/>
        </p:nvSpPr>
        <p:spPr>
          <a:xfrm>
            <a:off x="51637" y="3262832"/>
            <a:ext cx="771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카메라 방향 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차로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0815DF-B676-41E5-F895-6D5571A96582}"/>
              </a:ext>
            </a:extLst>
          </p:cNvPr>
          <p:cNvSpPr/>
          <p:nvPr/>
        </p:nvSpPr>
        <p:spPr>
          <a:xfrm>
            <a:off x="11342609" y="609407"/>
            <a:ext cx="811949" cy="21334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저장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FB4709-995A-FDFE-7D8B-21850037F398}"/>
              </a:ext>
            </a:extLst>
          </p:cNvPr>
          <p:cNvSpPr/>
          <p:nvPr/>
        </p:nvSpPr>
        <p:spPr>
          <a:xfrm>
            <a:off x="5841199" y="628978"/>
            <a:ext cx="1744032" cy="174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차량 검지 영역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62C8F77-7019-9F15-5D5B-E8C363C6B346}"/>
              </a:ext>
            </a:extLst>
          </p:cNvPr>
          <p:cNvSpPr/>
          <p:nvPr/>
        </p:nvSpPr>
        <p:spPr>
          <a:xfrm>
            <a:off x="7620600" y="626714"/>
            <a:ext cx="664749" cy="169657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추가</a:t>
            </a: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154E929B-9954-AD70-CA9C-C6C6273B546D}"/>
              </a:ext>
            </a:extLst>
          </p:cNvPr>
          <p:cNvSpPr/>
          <p:nvPr/>
        </p:nvSpPr>
        <p:spPr>
          <a:xfrm flipV="1">
            <a:off x="7428525" y="677169"/>
            <a:ext cx="118150" cy="92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CF33A8-F52F-BD0A-519F-8FE5D6A06728}"/>
              </a:ext>
            </a:extLst>
          </p:cNvPr>
          <p:cNvSpPr/>
          <p:nvPr/>
        </p:nvSpPr>
        <p:spPr>
          <a:xfrm>
            <a:off x="60709" y="451086"/>
            <a:ext cx="1871956" cy="221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검지 영역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301CAD-5E30-FAC8-56F9-BC86C2779CF2}"/>
              </a:ext>
            </a:extLst>
          </p:cNvPr>
          <p:cNvSpPr/>
          <p:nvPr/>
        </p:nvSpPr>
        <p:spPr>
          <a:xfrm>
            <a:off x="49968" y="22080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   </a:t>
            </a:r>
            <a:r>
              <a:rPr lang="ko-KR" altLang="en-US" sz="1400" dirty="0"/>
              <a:t>∨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388D35-BD77-26D9-100E-89863070B6E9}"/>
              </a:ext>
            </a:extLst>
          </p:cNvPr>
          <p:cNvSpPr/>
          <p:nvPr/>
        </p:nvSpPr>
        <p:spPr>
          <a:xfrm>
            <a:off x="51692" y="2704134"/>
            <a:ext cx="1853987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기준점∨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15AE6F-10A2-1DD4-28C4-E68F55796DF3}"/>
              </a:ext>
            </a:extLst>
          </p:cNvPr>
          <p:cNvSpPr/>
          <p:nvPr/>
        </p:nvSpPr>
        <p:spPr>
          <a:xfrm>
            <a:off x="33723" y="3173803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      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E1E432-8BD5-AE3F-53B4-3D9A73D3792D}"/>
              </a:ext>
            </a:extLst>
          </p:cNvPr>
          <p:cNvSpPr/>
          <p:nvPr/>
        </p:nvSpPr>
        <p:spPr>
          <a:xfrm>
            <a:off x="56456" y="3424060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535813-9BDF-36AF-5B27-6A2E3088FD3E}"/>
              </a:ext>
            </a:extLst>
          </p:cNvPr>
          <p:cNvSpPr/>
          <p:nvPr/>
        </p:nvSpPr>
        <p:spPr>
          <a:xfrm>
            <a:off x="71651" y="2450811"/>
            <a:ext cx="1834028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324F59-9E24-DDF8-39AA-91411195ED8F}"/>
              </a:ext>
            </a:extLst>
          </p:cNvPr>
          <p:cNvSpPr/>
          <p:nvPr/>
        </p:nvSpPr>
        <p:spPr>
          <a:xfrm>
            <a:off x="56456" y="2940623"/>
            <a:ext cx="1834028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81037A-9ABE-1462-FA7C-8C729D3AC941}"/>
              </a:ext>
            </a:extLst>
          </p:cNvPr>
          <p:cNvSpPr/>
          <p:nvPr/>
        </p:nvSpPr>
        <p:spPr>
          <a:xfrm>
            <a:off x="48918" y="3674728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7DF773-081D-8D8B-4E25-E029F3731A4A}"/>
              </a:ext>
            </a:extLst>
          </p:cNvPr>
          <p:cNvSpPr/>
          <p:nvPr/>
        </p:nvSpPr>
        <p:spPr>
          <a:xfrm>
            <a:off x="71651" y="3924985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</a:t>
            </a:r>
            <a:r>
              <a:rPr lang="en-US" altLang="ko-KR" sz="1200" dirty="0"/>
              <a:t>[7]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B3C95F-98BF-F433-031C-5DFB2187A08F}"/>
              </a:ext>
            </a:extLst>
          </p:cNvPr>
          <p:cNvSpPr/>
          <p:nvPr/>
        </p:nvSpPr>
        <p:spPr>
          <a:xfrm>
            <a:off x="48918" y="4175030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BDBB0F-A980-E3CE-F7A5-69C75396B121}"/>
              </a:ext>
            </a:extLst>
          </p:cNvPr>
          <p:cNvSpPr/>
          <p:nvPr/>
        </p:nvSpPr>
        <p:spPr>
          <a:xfrm>
            <a:off x="71651" y="4425287"/>
            <a:ext cx="1849223" cy="22139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lang="en-US" altLang="ko-KR" sz="1200" dirty="0"/>
              <a:t>[8]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A7C45F-3B36-8884-7077-625463E8887C}"/>
              </a:ext>
            </a:extLst>
          </p:cNvPr>
          <p:cNvSpPr/>
          <p:nvPr/>
        </p:nvSpPr>
        <p:spPr>
          <a:xfrm>
            <a:off x="59538" y="46625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C434B8B-0CE2-3FE7-35EF-ABFBD6F14327}"/>
              </a:ext>
            </a:extLst>
          </p:cNvPr>
          <p:cNvSpPr/>
          <p:nvPr/>
        </p:nvSpPr>
        <p:spPr>
          <a:xfrm>
            <a:off x="82271" y="4912762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</a:t>
            </a:r>
            <a:r>
              <a:rPr lang="en-US" altLang="ko-KR" sz="1200" dirty="0"/>
              <a:t>[9]</a:t>
            </a:r>
            <a:endParaRPr lang="ko-KR" altLang="en-US" sz="1200" dirty="0"/>
          </a:p>
        </p:txBody>
      </p:sp>
      <p:pic>
        <p:nvPicPr>
          <p:cNvPr id="1026" name="Picture 2" descr="잠금 아이콘 에 Bytesized">
            <a:extLst>
              <a:ext uri="{FF2B5EF4-FFF2-40B4-BE49-F238E27FC236}">
                <a16:creationId xmlns:a16="http://schemas.microsoft.com/office/drawing/2014/main" id="{994C7ECF-444F-64C0-E845-7FB74D9B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93709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C527E42-6361-282C-FAE3-D086A020B4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500385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60" name="Picture 2" descr="잠금 아이콘 에 Bytesized">
            <a:extLst>
              <a:ext uri="{FF2B5EF4-FFF2-40B4-BE49-F238E27FC236}">
                <a16:creationId xmlns:a16="http://schemas.microsoft.com/office/drawing/2014/main" id="{A8952C6D-23E7-8AF6-5EA1-F010F095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42" y="2259922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FCF90DD-1A32-DB33-781C-5CED3D07F6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373" y="2266598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62" name="Picture 2" descr="잠금 아이콘 에 Bytesized">
            <a:extLst>
              <a:ext uri="{FF2B5EF4-FFF2-40B4-BE49-F238E27FC236}">
                <a16:creationId xmlns:a16="http://schemas.microsoft.com/office/drawing/2014/main" id="{29F62789-A957-65C8-47B1-B8D597B6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70" y="2755565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2156B7-55FA-F63C-A709-E1CC8B8FF70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9301" y="2762241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24" name="Picture 2" descr="잠금 아이콘 에 Bytesized">
            <a:extLst>
              <a:ext uri="{FF2B5EF4-FFF2-40B4-BE49-F238E27FC236}">
                <a16:creationId xmlns:a16="http://schemas.microsoft.com/office/drawing/2014/main" id="{46ECB27C-EA16-11C0-F770-B6BB08A3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251398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29A9E8A5-742F-0572-DAD5-D3C93136BCE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252066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0" name="Picture 2" descr="잠금 아이콘 에 Bytesized">
            <a:extLst>
              <a:ext uri="{FF2B5EF4-FFF2-40B4-BE49-F238E27FC236}">
                <a16:creationId xmlns:a16="http://schemas.microsoft.com/office/drawing/2014/main" id="{BE2D140B-2196-EC00-D281-4FFFFE310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2986307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2298F86-B379-DBB7-F0A8-92E62C956B4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2992983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2" name="Picture 2" descr="잠금 아이콘 에 Bytesized">
            <a:extLst>
              <a:ext uri="{FF2B5EF4-FFF2-40B4-BE49-F238E27FC236}">
                <a16:creationId xmlns:a16="http://schemas.microsoft.com/office/drawing/2014/main" id="{A47DA178-4DBB-8A17-95D1-287AE814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347577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642F9A76-16AF-3B9B-4A66-CD04ED0D992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348244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4" name="Picture 2" descr="잠금 아이콘 에 Bytesized">
            <a:extLst>
              <a:ext uri="{FF2B5EF4-FFF2-40B4-BE49-F238E27FC236}">
                <a16:creationId xmlns:a16="http://schemas.microsoft.com/office/drawing/2014/main" id="{3BA4AA50-492E-F62A-26D2-BC0A7C8C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39960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그림 1034">
            <a:extLst>
              <a:ext uri="{FF2B5EF4-FFF2-40B4-BE49-F238E27FC236}">
                <a16:creationId xmlns:a16="http://schemas.microsoft.com/office/drawing/2014/main" id="{5933372E-DBD6-3E69-3DE4-A92CEF86728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40027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6" name="Picture 2" descr="잠금 아이콘 에 Bytesized">
            <a:extLst>
              <a:ext uri="{FF2B5EF4-FFF2-40B4-BE49-F238E27FC236}">
                <a16:creationId xmlns:a16="http://schemas.microsoft.com/office/drawing/2014/main" id="{EF763104-A982-B36C-6ADC-492D9906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4" y="4480609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FEB5927C-A94E-E778-B6F6-9A2AA29194D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8655" y="4487285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8" name="Picture 2" descr="잠금 아이콘 에 Bytesized">
            <a:extLst>
              <a:ext uri="{FF2B5EF4-FFF2-40B4-BE49-F238E27FC236}">
                <a16:creationId xmlns:a16="http://schemas.microsoft.com/office/drawing/2014/main" id="{1096E0EA-DD9D-8141-3670-AD06CB0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96160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25A71CB1-953C-3B2C-18ED-34C8C59C58C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496828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40" name="Picture 2" descr="잠금 아이콘 에 Bytesized">
            <a:extLst>
              <a:ext uri="{FF2B5EF4-FFF2-40B4-BE49-F238E27FC236}">
                <a16:creationId xmlns:a16="http://schemas.microsoft.com/office/drawing/2014/main" id="{9F16C7D4-58E9-A72D-357B-9F2623E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25" y="3225753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3EB65D02-BF10-7B92-1ADE-CD57FC6A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756" y="3232429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2" name="Picture 2" descr="잠금 아이콘 에 Bytesized">
            <a:extLst>
              <a:ext uri="{FF2B5EF4-FFF2-40B4-BE49-F238E27FC236}">
                <a16:creationId xmlns:a16="http://schemas.microsoft.com/office/drawing/2014/main" id="{45566762-EA1E-1B11-E1FE-F73DAEDD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3" y="3728266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그림 1042">
            <a:extLst>
              <a:ext uri="{FF2B5EF4-FFF2-40B4-BE49-F238E27FC236}">
                <a16:creationId xmlns:a16="http://schemas.microsoft.com/office/drawing/2014/main" id="{7AD75027-C3EA-F36B-E408-047EDEAD5F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1594" y="3734942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4" name="Picture 2" descr="잠금 아이콘 에 Bytesized">
            <a:extLst>
              <a:ext uri="{FF2B5EF4-FFF2-40B4-BE49-F238E27FC236}">
                <a16:creationId xmlns:a16="http://schemas.microsoft.com/office/drawing/2014/main" id="{7D110C3D-034E-2406-F106-6B24C56F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8" y="4211077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그림 1044">
            <a:extLst>
              <a:ext uri="{FF2B5EF4-FFF2-40B4-BE49-F238E27FC236}">
                <a16:creationId xmlns:a16="http://schemas.microsoft.com/office/drawing/2014/main" id="{370C9E5D-1C6F-3A90-6F1F-E823E878A0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7159" y="4217753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6" name="Picture 2" descr="잠금 아이콘 에 Bytesized">
            <a:extLst>
              <a:ext uri="{FF2B5EF4-FFF2-40B4-BE49-F238E27FC236}">
                <a16:creationId xmlns:a16="http://schemas.microsoft.com/office/drawing/2014/main" id="{D7794C72-F801-FC12-B3B7-7D10C37D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53" y="4707071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그림 1046">
            <a:extLst>
              <a:ext uri="{FF2B5EF4-FFF2-40B4-BE49-F238E27FC236}">
                <a16:creationId xmlns:a16="http://schemas.microsoft.com/office/drawing/2014/main" id="{288346BD-9E99-C28B-2252-B752214EF7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2684" y="4713747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0CA513-BD0F-511A-AE62-0C2628269E30}"/>
              </a:ext>
            </a:extLst>
          </p:cNvPr>
          <p:cNvSpPr/>
          <p:nvPr/>
        </p:nvSpPr>
        <p:spPr>
          <a:xfrm>
            <a:off x="42707" y="5452600"/>
            <a:ext cx="1871956" cy="2213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영역 속성</a:t>
            </a: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1F531E47-4230-8F2D-98EA-4485E0CF9831}"/>
              </a:ext>
            </a:extLst>
          </p:cNvPr>
          <p:cNvSpPr/>
          <p:nvPr/>
        </p:nvSpPr>
        <p:spPr>
          <a:xfrm>
            <a:off x="52232" y="5705719"/>
            <a:ext cx="1834028" cy="2213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속성</a:t>
            </a: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49BA4596-69B5-5EAC-77FD-2B411B6D5A61}"/>
              </a:ext>
            </a:extLst>
          </p:cNvPr>
          <p:cNvSpPr/>
          <p:nvPr/>
        </p:nvSpPr>
        <p:spPr>
          <a:xfrm>
            <a:off x="49111" y="5981766"/>
            <a:ext cx="855586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검지거리</a:t>
            </a: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87C28CFA-9D6A-91DF-E20E-89BAF4EFCAE6}"/>
              </a:ext>
            </a:extLst>
          </p:cNvPr>
          <p:cNvSpPr/>
          <p:nvPr/>
        </p:nvSpPr>
        <p:spPr>
          <a:xfrm>
            <a:off x="1032996" y="5981766"/>
            <a:ext cx="855586" cy="221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 </a:t>
            </a:r>
            <a:r>
              <a:rPr lang="ko-KR" altLang="en-US" sz="1200" dirty="0"/>
              <a:t>구간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0195208D-057C-B848-5FF9-776FD5BED103}"/>
              </a:ext>
            </a:extLst>
          </p:cNvPr>
          <p:cNvSpPr/>
          <p:nvPr/>
        </p:nvSpPr>
        <p:spPr>
          <a:xfrm>
            <a:off x="11546218" y="832477"/>
            <a:ext cx="644165" cy="335147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04EC3A1-5A8D-4B6F-D9AD-9672DDF88E5E}"/>
              </a:ext>
            </a:extLst>
          </p:cNvPr>
          <p:cNvSpPr/>
          <p:nvPr/>
        </p:nvSpPr>
        <p:spPr>
          <a:xfrm>
            <a:off x="6998219" y="2596726"/>
            <a:ext cx="3130382" cy="1687074"/>
          </a:xfrm>
          <a:custGeom>
            <a:avLst/>
            <a:gdLst>
              <a:gd name="connsiteX0" fmla="*/ 0 w 2941163"/>
              <a:gd name="connsiteY0" fmla="*/ 414779 h 4138367"/>
              <a:gd name="connsiteX1" fmla="*/ 56561 w 2941163"/>
              <a:gd name="connsiteY1" fmla="*/ 4138367 h 4138367"/>
              <a:gd name="connsiteX2" fmla="*/ 2941163 w 2941163"/>
              <a:gd name="connsiteY2" fmla="*/ 4044099 h 4138367"/>
              <a:gd name="connsiteX3" fmla="*/ 1206631 w 2941163"/>
              <a:gd name="connsiteY3" fmla="*/ 0 h 4138367"/>
              <a:gd name="connsiteX4" fmla="*/ 18854 w 2941163"/>
              <a:gd name="connsiteY4" fmla="*/ 622169 h 4138367"/>
              <a:gd name="connsiteX0" fmla="*/ 0 w 2941163"/>
              <a:gd name="connsiteY0" fmla="*/ 622169 h 4138367"/>
              <a:gd name="connsiteX1" fmla="*/ 56561 w 2941163"/>
              <a:gd name="connsiteY1" fmla="*/ 4138367 h 4138367"/>
              <a:gd name="connsiteX2" fmla="*/ 2941163 w 2941163"/>
              <a:gd name="connsiteY2" fmla="*/ 4044099 h 4138367"/>
              <a:gd name="connsiteX3" fmla="*/ 1206631 w 2941163"/>
              <a:gd name="connsiteY3" fmla="*/ 0 h 4138367"/>
              <a:gd name="connsiteX4" fmla="*/ 18854 w 2941163"/>
              <a:gd name="connsiteY4" fmla="*/ 622169 h 4138367"/>
              <a:gd name="connsiteX0" fmla="*/ 0 w 2941163"/>
              <a:gd name="connsiteY0" fmla="*/ 754976 h 4271174"/>
              <a:gd name="connsiteX1" fmla="*/ 56561 w 2941163"/>
              <a:gd name="connsiteY1" fmla="*/ 4271174 h 4271174"/>
              <a:gd name="connsiteX2" fmla="*/ 2941163 w 2941163"/>
              <a:gd name="connsiteY2" fmla="*/ 4176906 h 4271174"/>
              <a:gd name="connsiteX3" fmla="*/ 1937011 w 2941163"/>
              <a:gd name="connsiteY3" fmla="*/ 0 h 4271174"/>
              <a:gd name="connsiteX4" fmla="*/ 18854 w 2941163"/>
              <a:gd name="connsiteY4" fmla="*/ 754976 h 4271174"/>
              <a:gd name="connsiteX0" fmla="*/ 0 w 2941163"/>
              <a:gd name="connsiteY0" fmla="*/ 245886 h 3762084"/>
              <a:gd name="connsiteX1" fmla="*/ 56561 w 2941163"/>
              <a:gd name="connsiteY1" fmla="*/ 3762084 h 3762084"/>
              <a:gd name="connsiteX2" fmla="*/ 2941163 w 2941163"/>
              <a:gd name="connsiteY2" fmla="*/ 3667816 h 3762084"/>
              <a:gd name="connsiteX3" fmla="*/ 2438466 w 2941163"/>
              <a:gd name="connsiteY3" fmla="*/ 0 h 3762084"/>
              <a:gd name="connsiteX4" fmla="*/ 18854 w 2941163"/>
              <a:gd name="connsiteY4" fmla="*/ 245886 h 3762084"/>
              <a:gd name="connsiteX0" fmla="*/ 0 w 2941163"/>
              <a:gd name="connsiteY0" fmla="*/ 445095 h 3961293"/>
              <a:gd name="connsiteX1" fmla="*/ 56561 w 2941163"/>
              <a:gd name="connsiteY1" fmla="*/ 3961293 h 3961293"/>
              <a:gd name="connsiteX2" fmla="*/ 2941163 w 2941163"/>
              <a:gd name="connsiteY2" fmla="*/ 3867025 h 3961293"/>
              <a:gd name="connsiteX3" fmla="*/ 1588173 w 2941163"/>
              <a:gd name="connsiteY3" fmla="*/ 0 h 3961293"/>
              <a:gd name="connsiteX4" fmla="*/ 18854 w 2941163"/>
              <a:gd name="connsiteY4" fmla="*/ 445095 h 3961293"/>
              <a:gd name="connsiteX0" fmla="*/ 678823 w 3619986"/>
              <a:gd name="connsiteY0" fmla="*/ 445095 h 3961293"/>
              <a:gd name="connsiteX1" fmla="*/ 735384 w 3619986"/>
              <a:gd name="connsiteY1" fmla="*/ 3961293 h 3961293"/>
              <a:gd name="connsiteX2" fmla="*/ 3619986 w 3619986"/>
              <a:gd name="connsiteY2" fmla="*/ 3867025 h 3961293"/>
              <a:gd name="connsiteX3" fmla="*/ 2266996 w 3619986"/>
              <a:gd name="connsiteY3" fmla="*/ 0 h 3961293"/>
              <a:gd name="connsiteX4" fmla="*/ 0 w 3619986"/>
              <a:gd name="connsiteY4" fmla="*/ 245885 h 3961293"/>
              <a:gd name="connsiteX0" fmla="*/ 13850 w 3619986"/>
              <a:gd name="connsiteY0" fmla="*/ 201616 h 3961293"/>
              <a:gd name="connsiteX1" fmla="*/ 735384 w 3619986"/>
              <a:gd name="connsiteY1" fmla="*/ 3961293 h 3961293"/>
              <a:gd name="connsiteX2" fmla="*/ 3619986 w 3619986"/>
              <a:gd name="connsiteY2" fmla="*/ 3867025 h 3961293"/>
              <a:gd name="connsiteX3" fmla="*/ 2266996 w 3619986"/>
              <a:gd name="connsiteY3" fmla="*/ 0 h 3961293"/>
              <a:gd name="connsiteX4" fmla="*/ 0 w 3619986"/>
              <a:gd name="connsiteY4" fmla="*/ 245885 h 396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986" h="3961293">
                <a:moveTo>
                  <a:pt x="13850" y="201616"/>
                </a:moveTo>
                <a:lnTo>
                  <a:pt x="735384" y="3961293"/>
                </a:lnTo>
                <a:lnTo>
                  <a:pt x="3619986" y="3867025"/>
                </a:lnTo>
                <a:lnTo>
                  <a:pt x="2266996" y="0"/>
                </a:lnTo>
                <a:lnTo>
                  <a:pt x="0" y="245885"/>
                </a:lnTo>
              </a:path>
            </a:pathLst>
          </a:cu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6FA5A3-CD22-6CA6-A056-F8AF3D1241AB}"/>
              </a:ext>
            </a:extLst>
          </p:cNvPr>
          <p:cNvGrpSpPr/>
          <p:nvPr/>
        </p:nvGrpSpPr>
        <p:grpSpPr>
          <a:xfrm>
            <a:off x="2277190" y="1166864"/>
            <a:ext cx="2800693" cy="3433317"/>
            <a:chOff x="3735386" y="1410980"/>
            <a:chExt cx="4689561" cy="487413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5121F6F-6001-C7FC-83EF-649D88249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0" t="10928" r="83557" b="58279"/>
            <a:stretch/>
          </p:blipFill>
          <p:spPr>
            <a:xfrm>
              <a:off x="3735386" y="1410980"/>
              <a:ext cx="4689561" cy="4874131"/>
            </a:xfrm>
            <a:prstGeom prst="rect">
              <a:avLst/>
            </a:prstGeom>
          </p:spPr>
        </p:pic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17860F4A-48B3-7780-3EC5-7A4D83EDA81C}"/>
                </a:ext>
              </a:extLst>
            </p:cNvPr>
            <p:cNvSpPr txBox="1"/>
            <p:nvPr/>
          </p:nvSpPr>
          <p:spPr>
            <a:xfrm>
              <a:off x="5472728" y="1458446"/>
              <a:ext cx="1548882" cy="206921"/>
            </a:xfrm>
            <a:prstGeom prst="rect">
              <a:avLst/>
            </a:prstGeom>
            <a:solidFill>
              <a:srgbClr val="F5F6F7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050" b="1" dirty="0"/>
                <a:t>검지 영역</a:t>
              </a:r>
            </a:p>
          </p:txBody>
        </p:sp>
      </p:grpSp>
      <p:sp>
        <p:nvSpPr>
          <p:cNvPr id="1028" name="타원 1027">
            <a:extLst>
              <a:ext uri="{FF2B5EF4-FFF2-40B4-BE49-F238E27FC236}">
                <a16:creationId xmlns:a16="http://schemas.microsoft.com/office/drawing/2014/main" id="{8381014A-4AF2-A84C-0C30-A2D94E11DCD1}"/>
              </a:ext>
            </a:extLst>
          </p:cNvPr>
          <p:cNvSpPr/>
          <p:nvPr/>
        </p:nvSpPr>
        <p:spPr>
          <a:xfrm>
            <a:off x="1964803" y="4469558"/>
            <a:ext cx="292231" cy="244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1BC04AF1-4E98-E6B4-1EBD-A4E6F9F483FF}"/>
              </a:ext>
            </a:extLst>
          </p:cNvPr>
          <p:cNvSpPr/>
          <p:nvPr/>
        </p:nvSpPr>
        <p:spPr>
          <a:xfrm>
            <a:off x="6717147" y="2499543"/>
            <a:ext cx="292231" cy="244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052" name="타원 1051">
            <a:extLst>
              <a:ext uri="{FF2B5EF4-FFF2-40B4-BE49-F238E27FC236}">
                <a16:creationId xmlns:a16="http://schemas.microsoft.com/office/drawing/2014/main" id="{8F18615E-2B44-2C23-E988-3D736EDEB06F}"/>
              </a:ext>
            </a:extLst>
          </p:cNvPr>
          <p:cNvSpPr/>
          <p:nvPr/>
        </p:nvSpPr>
        <p:spPr>
          <a:xfrm>
            <a:off x="11011822" y="614225"/>
            <a:ext cx="292231" cy="24418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050D16B8-5222-9E91-EA32-EDABB4EABD52}"/>
              </a:ext>
            </a:extLst>
          </p:cNvPr>
          <p:cNvSpPr txBox="1"/>
          <p:nvPr/>
        </p:nvSpPr>
        <p:spPr>
          <a:xfrm>
            <a:off x="8551342" y="5731036"/>
            <a:ext cx="3544560" cy="954107"/>
          </a:xfrm>
          <a:prstGeom prst="rect">
            <a:avLst/>
          </a:prstGeom>
          <a:solidFill>
            <a:srgbClr val="F5F6F7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항목 선택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영역 수정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2-1 – </a:t>
            </a:r>
            <a:r>
              <a:rPr lang="ko-KR" altLang="en-US" sz="1400" dirty="0"/>
              <a:t>속성 수정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저장</a:t>
            </a:r>
            <a:r>
              <a:rPr lang="en-US" altLang="ko-KR" sz="1400" dirty="0"/>
              <a:t>/</a:t>
            </a:r>
            <a:r>
              <a:rPr lang="ko-KR" altLang="en-US" sz="1400" dirty="0"/>
              <a:t>다른 항목 이동시 수정사항 저장</a:t>
            </a:r>
          </a:p>
        </p:txBody>
      </p:sp>
      <p:sp>
        <p:nvSpPr>
          <p:cNvPr id="1054" name="사각형: 둥근 모서리 1053">
            <a:extLst>
              <a:ext uri="{FF2B5EF4-FFF2-40B4-BE49-F238E27FC236}">
                <a16:creationId xmlns:a16="http://schemas.microsoft.com/office/drawing/2014/main" id="{21156D1E-63D8-6444-9AFB-377CE310A80D}"/>
              </a:ext>
            </a:extLst>
          </p:cNvPr>
          <p:cNvSpPr/>
          <p:nvPr/>
        </p:nvSpPr>
        <p:spPr>
          <a:xfrm>
            <a:off x="1838453" y="5705719"/>
            <a:ext cx="610317" cy="2441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dk1"/>
                </a:solidFill>
              </a:rPr>
              <a:t>2-1</a:t>
            </a:r>
            <a:endParaRPr lang="ko-KR" altLang="en-US" sz="1400" b="1" dirty="0">
              <a:solidFill>
                <a:schemeClr val="dk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A8B5A7-CA92-20A0-68AF-EA80EA50B8B0}"/>
              </a:ext>
            </a:extLst>
          </p:cNvPr>
          <p:cNvSpPr/>
          <p:nvPr/>
        </p:nvSpPr>
        <p:spPr>
          <a:xfrm>
            <a:off x="67662" y="5158568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 배회 영역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pic>
        <p:nvPicPr>
          <p:cNvPr id="1055" name="Picture 2" descr="잠금 아이콘 에 Bytesized">
            <a:extLst>
              <a:ext uri="{FF2B5EF4-FFF2-40B4-BE49-F238E27FC236}">
                <a16:creationId xmlns:a16="http://schemas.microsoft.com/office/drawing/2014/main" id="{6093BE36-1657-7133-D562-50B2AC5F8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77" y="5203134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그림 1056">
            <a:extLst>
              <a:ext uri="{FF2B5EF4-FFF2-40B4-BE49-F238E27FC236}">
                <a16:creationId xmlns:a16="http://schemas.microsoft.com/office/drawing/2014/main" id="{345BDC77-3ABC-5450-40CB-0856DF6475D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0808" y="5209810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58" name="곱하기 기호 1057">
            <a:extLst>
              <a:ext uri="{FF2B5EF4-FFF2-40B4-BE49-F238E27FC236}">
                <a16:creationId xmlns:a16="http://schemas.microsoft.com/office/drawing/2014/main" id="{D953F052-1555-97ED-B616-A14E1826F50A}"/>
              </a:ext>
            </a:extLst>
          </p:cNvPr>
          <p:cNvSpPr/>
          <p:nvPr/>
        </p:nvSpPr>
        <p:spPr>
          <a:xfrm>
            <a:off x="11828116" y="166171"/>
            <a:ext cx="272467" cy="244988"/>
          </a:xfrm>
          <a:prstGeom prst="mathMultiply">
            <a:avLst>
              <a:gd name="adj1" fmla="val 15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8B99A3B-5B40-CBC7-998B-4EC25CBE9CF6}"/>
              </a:ext>
            </a:extLst>
          </p:cNvPr>
          <p:cNvSpPr/>
          <p:nvPr/>
        </p:nvSpPr>
        <p:spPr>
          <a:xfrm>
            <a:off x="56456" y="711199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차로</a:t>
            </a:r>
          </a:p>
        </p:txBody>
      </p: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07223DFD-8536-34CB-EBC1-DD89E02BDC30}"/>
              </a:ext>
            </a:extLst>
          </p:cNvPr>
          <p:cNvSpPr/>
          <p:nvPr/>
        </p:nvSpPr>
        <p:spPr>
          <a:xfrm>
            <a:off x="74032" y="14606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16309293-D1BD-3C84-6B70-355067FEAF4A}"/>
              </a:ext>
            </a:extLst>
          </p:cNvPr>
          <p:cNvSpPr/>
          <p:nvPr/>
        </p:nvSpPr>
        <p:spPr>
          <a:xfrm>
            <a:off x="73639" y="1712381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r>
              <a:rPr lang="ko-KR" altLang="en-US" sz="1200" dirty="0"/>
              <a:t>차로</a:t>
            </a: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CEB4686F-FCB8-F381-FE40-965D0BA2A579}"/>
              </a:ext>
            </a:extLst>
          </p:cNvPr>
          <p:cNvSpPr/>
          <p:nvPr/>
        </p:nvSpPr>
        <p:spPr>
          <a:xfrm>
            <a:off x="74425" y="19644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r>
              <a:rPr lang="ko-KR" altLang="en-US" sz="1200" dirty="0"/>
              <a:t>차로</a:t>
            </a:r>
          </a:p>
        </p:txBody>
      </p:sp>
      <p:pic>
        <p:nvPicPr>
          <p:cNvPr id="1062" name="Picture 2" descr="잠금 아이콘 에 Bytesized">
            <a:extLst>
              <a:ext uri="{FF2B5EF4-FFF2-40B4-BE49-F238E27FC236}">
                <a16:creationId xmlns:a16="http://schemas.microsoft.com/office/drawing/2014/main" id="{8E921D96-E904-9D76-55B3-43C58BE8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747770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그림 1062">
            <a:extLst>
              <a:ext uri="{FF2B5EF4-FFF2-40B4-BE49-F238E27FC236}">
                <a16:creationId xmlns:a16="http://schemas.microsoft.com/office/drawing/2014/main" id="{C793E897-AFE2-1380-8171-E268763F112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754446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64" name="Picture 2" descr="잠금 아이콘 에 Bytesized">
            <a:extLst>
              <a:ext uri="{FF2B5EF4-FFF2-40B4-BE49-F238E27FC236}">
                <a16:creationId xmlns:a16="http://schemas.microsoft.com/office/drawing/2014/main" id="{08605D94-88FE-A02E-D604-14B0FDFF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00304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그림 1064">
            <a:extLst>
              <a:ext uri="{FF2B5EF4-FFF2-40B4-BE49-F238E27FC236}">
                <a16:creationId xmlns:a16="http://schemas.microsoft.com/office/drawing/2014/main" id="{C6BD2FA1-BD2F-0D01-2DD0-9C00DFCB03A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00971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6" name="Picture 2" descr="잠금 아이콘 에 Bytesized">
            <a:extLst>
              <a:ext uri="{FF2B5EF4-FFF2-40B4-BE49-F238E27FC236}">
                <a16:creationId xmlns:a16="http://schemas.microsoft.com/office/drawing/2014/main" id="{2990AF91-5D4F-7777-23BB-B5910FA72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51200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그림 1066">
            <a:extLst>
              <a:ext uri="{FF2B5EF4-FFF2-40B4-BE49-F238E27FC236}">
                <a16:creationId xmlns:a16="http://schemas.microsoft.com/office/drawing/2014/main" id="{E6F583D1-1B0D-C54D-0251-D89D042C307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51867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68" name="Picture 2" descr="잠금 아이콘 에 Bytesized">
            <a:extLst>
              <a:ext uri="{FF2B5EF4-FFF2-40B4-BE49-F238E27FC236}">
                <a16:creationId xmlns:a16="http://schemas.microsoft.com/office/drawing/2014/main" id="{2E9A89E2-9A05-AD2C-6A1D-18906DBB7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57" y="1753401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그림 1068">
            <a:extLst>
              <a:ext uri="{FF2B5EF4-FFF2-40B4-BE49-F238E27FC236}">
                <a16:creationId xmlns:a16="http://schemas.microsoft.com/office/drawing/2014/main" id="{47250CB5-4D93-AE8E-090A-A2B2D984813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4588" y="1760077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70" name="Picture 2" descr="잠금 아이콘 에 Bytesized">
            <a:extLst>
              <a:ext uri="{FF2B5EF4-FFF2-40B4-BE49-F238E27FC236}">
                <a16:creationId xmlns:a16="http://schemas.microsoft.com/office/drawing/2014/main" id="{2DF5DF5C-F151-C4D6-4286-9EE06EE2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25" y="200189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그림 1070">
            <a:extLst>
              <a:ext uri="{FF2B5EF4-FFF2-40B4-BE49-F238E27FC236}">
                <a16:creationId xmlns:a16="http://schemas.microsoft.com/office/drawing/2014/main" id="{B9EF1D85-8449-E469-B568-D9C02F3935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1456" y="200856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72" name="직사각형 1071">
            <a:extLst>
              <a:ext uri="{FF2B5EF4-FFF2-40B4-BE49-F238E27FC236}">
                <a16:creationId xmlns:a16="http://schemas.microsoft.com/office/drawing/2014/main" id="{A73FB239-709F-332E-2818-2970E155659F}"/>
              </a:ext>
            </a:extLst>
          </p:cNvPr>
          <p:cNvSpPr/>
          <p:nvPr/>
        </p:nvSpPr>
        <p:spPr>
          <a:xfrm>
            <a:off x="82664" y="97584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D1B626D1-D3AB-6ACB-2E96-F51E9200EEE2}"/>
              </a:ext>
            </a:extLst>
          </p:cNvPr>
          <p:cNvSpPr/>
          <p:nvPr/>
        </p:nvSpPr>
        <p:spPr>
          <a:xfrm>
            <a:off x="82271" y="1227546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1074" name="Picture 2" descr="잠금 아이콘 에 Bytesized">
            <a:extLst>
              <a:ext uri="{FF2B5EF4-FFF2-40B4-BE49-F238E27FC236}">
                <a16:creationId xmlns:a16="http://schemas.microsoft.com/office/drawing/2014/main" id="{4B109B37-D435-1BEE-66AA-746C08A13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22499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그림 1074">
            <a:extLst>
              <a:ext uri="{FF2B5EF4-FFF2-40B4-BE49-F238E27FC236}">
                <a16:creationId xmlns:a16="http://schemas.microsoft.com/office/drawing/2014/main" id="{4FDC37A5-F98D-E7AF-E1CE-CF02A894689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23167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76" name="Picture 2" descr="잠금 아이콘 에 Bytesized">
            <a:extLst>
              <a:ext uri="{FF2B5EF4-FFF2-40B4-BE49-F238E27FC236}">
                <a16:creationId xmlns:a16="http://schemas.microsoft.com/office/drawing/2014/main" id="{5DFB34A6-4BDD-E70E-8641-EDB19F4A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00980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그림 1076">
            <a:extLst>
              <a:ext uri="{FF2B5EF4-FFF2-40B4-BE49-F238E27FC236}">
                <a16:creationId xmlns:a16="http://schemas.microsoft.com/office/drawing/2014/main" id="{95ED87CA-8CBC-D076-CBF0-03B0A3470C8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01648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1817BD-E17C-B895-CDCF-E98BCBC255BA}"/>
              </a:ext>
            </a:extLst>
          </p:cNvPr>
          <p:cNvSpPr/>
          <p:nvPr/>
        </p:nvSpPr>
        <p:spPr>
          <a:xfrm>
            <a:off x="56808" y="14352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D4993D-4199-E977-1DCE-A7EE638FD95C}"/>
              </a:ext>
            </a:extLst>
          </p:cNvPr>
          <p:cNvSpPr/>
          <p:nvPr/>
        </p:nvSpPr>
        <p:spPr>
          <a:xfrm>
            <a:off x="56415" y="168695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1B6C22-C323-C99C-A310-07BF2D076539}"/>
              </a:ext>
            </a:extLst>
          </p:cNvPr>
          <p:cNvSpPr/>
          <p:nvPr/>
        </p:nvSpPr>
        <p:spPr>
          <a:xfrm>
            <a:off x="57201" y="1939055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역방향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30" name="Picture 2" descr="잠금 아이콘 에 Bytesized">
            <a:extLst>
              <a:ext uri="{FF2B5EF4-FFF2-40B4-BE49-F238E27FC236}">
                <a16:creationId xmlns:a16="http://schemas.microsoft.com/office/drawing/2014/main" id="{C9CF74ED-0B9D-9269-B68C-3BD1EA57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97761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C250F5-A001-7574-7CB9-B7DC5CB17BC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98429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32" name="Picture 2" descr="잠금 아이콘 에 Bytesized">
            <a:extLst>
              <a:ext uri="{FF2B5EF4-FFF2-40B4-BE49-F238E27FC236}">
                <a16:creationId xmlns:a16="http://schemas.microsoft.com/office/drawing/2014/main" id="{8256E752-386F-3AA1-689C-A131D2E9F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52" y="148657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1C69BD6-8CCB-5F58-58FA-616655678F2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883" y="149325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48" name="Picture 2" descr="잠금 아이콘 에 Bytesized">
            <a:extLst>
              <a:ext uri="{FF2B5EF4-FFF2-40B4-BE49-F238E27FC236}">
                <a16:creationId xmlns:a16="http://schemas.microsoft.com/office/drawing/2014/main" id="{EE4B3464-F408-BB57-9F26-007DCDC58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33" y="17279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495B4E4-6D58-F89E-563D-AD0BAB2790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7364" y="17346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0" name="Picture 2" descr="잠금 아이콘 에 Bytesized">
            <a:extLst>
              <a:ext uri="{FF2B5EF4-FFF2-40B4-BE49-F238E27FC236}">
                <a16:creationId xmlns:a16="http://schemas.microsoft.com/office/drawing/2014/main" id="{30BD6591-2768-99D3-FA4E-90ECC017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01" y="1976465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9A9BC06-4414-5BC5-E717-ACF6AF1759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4232" y="1983141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72530AE-1996-808C-0727-9F45C699A051}"/>
              </a:ext>
            </a:extLst>
          </p:cNvPr>
          <p:cNvSpPr/>
          <p:nvPr/>
        </p:nvSpPr>
        <p:spPr>
          <a:xfrm>
            <a:off x="65440" y="950420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0352C8F-B2F7-441D-0886-F2E227E2915F}"/>
              </a:ext>
            </a:extLst>
          </p:cNvPr>
          <p:cNvSpPr/>
          <p:nvPr/>
        </p:nvSpPr>
        <p:spPr>
          <a:xfrm>
            <a:off x="65047" y="120211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정방향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54" name="Picture 2" descr="잠금 아이콘 에 Bytesized">
            <a:extLst>
              <a:ext uri="{FF2B5EF4-FFF2-40B4-BE49-F238E27FC236}">
                <a16:creationId xmlns:a16="http://schemas.microsoft.com/office/drawing/2014/main" id="{BD00706F-C6B6-C41D-C860-16DF9CFA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119956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45F8860-CAE7-0F8A-7A68-36851B7CCBE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120624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6" name="Picture 2" descr="잠금 아이콘 에 Bytesized">
            <a:extLst>
              <a:ext uri="{FF2B5EF4-FFF2-40B4-BE49-F238E27FC236}">
                <a16:creationId xmlns:a16="http://schemas.microsoft.com/office/drawing/2014/main" id="{47531975-38A1-A3CA-C21C-B0BAA36BC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49" y="98438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BF3932C-F961-EF64-2F27-D0257094985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9980" y="99105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DE9EA67-1E4D-FC30-28C3-3F64ED4D5C7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1078" name="사각형: 둥근 모서리 1077">
            <a:extLst>
              <a:ext uri="{FF2B5EF4-FFF2-40B4-BE49-F238E27FC236}">
                <a16:creationId xmlns:a16="http://schemas.microsoft.com/office/drawing/2014/main" id="{5CFCD170-0ADA-7646-5168-32FB94C5FD00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2180039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A3C99E-7F73-F95E-F790-94CB5AFCB613}"/>
              </a:ext>
            </a:extLst>
          </p:cNvPr>
          <p:cNvSpPr/>
          <p:nvPr/>
        </p:nvSpPr>
        <p:spPr>
          <a:xfrm>
            <a:off x="491533" y="1231503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OSD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설정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DE1D7-F314-C79D-6C97-50AEF0579986}"/>
              </a:ext>
            </a:extLst>
          </p:cNvPr>
          <p:cNvSpPr/>
          <p:nvPr/>
        </p:nvSpPr>
        <p:spPr>
          <a:xfrm>
            <a:off x="491534" y="71717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</a:rPr>
              <a:t>영상분석모듈설정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158576-A2C0-8C14-0F64-CEF34012042F}"/>
              </a:ext>
            </a:extLst>
          </p:cNvPr>
          <p:cNvSpPr/>
          <p:nvPr/>
        </p:nvSpPr>
        <p:spPr>
          <a:xfrm>
            <a:off x="491532" y="1767526"/>
            <a:ext cx="2097745" cy="4213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카메라 관리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A2313B-0DBF-2E75-C44F-777E17D4C76C}"/>
              </a:ext>
            </a:extLst>
          </p:cNvPr>
          <p:cNvSpPr/>
          <p:nvPr/>
        </p:nvSpPr>
        <p:spPr>
          <a:xfrm>
            <a:off x="1062290" y="608241"/>
            <a:ext cx="1239664" cy="2868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검지 영역 설정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53F6C0-3D51-F21A-301F-2D11107C71BE}"/>
              </a:ext>
            </a:extLst>
          </p:cNvPr>
          <p:cNvCxnSpPr/>
          <p:nvPr/>
        </p:nvCxnSpPr>
        <p:spPr>
          <a:xfrm>
            <a:off x="2757301" y="1126964"/>
            <a:ext cx="8969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938B82-B45C-DE82-5BE2-222D96DF7927}"/>
              </a:ext>
            </a:extLst>
          </p:cNvPr>
          <p:cNvSpPr/>
          <p:nvPr/>
        </p:nvSpPr>
        <p:spPr>
          <a:xfrm>
            <a:off x="491534" y="2260226"/>
            <a:ext cx="2097745" cy="4213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설정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CB0303-DC7C-BDDA-E5BE-976F546101AA}"/>
              </a:ext>
            </a:extLst>
          </p:cNvPr>
          <p:cNvSpPr/>
          <p:nvPr/>
        </p:nvSpPr>
        <p:spPr>
          <a:xfrm>
            <a:off x="735291" y="2718014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1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5B061-3CF1-E820-943B-3A86A54AA1CF}"/>
              </a:ext>
            </a:extLst>
          </p:cNvPr>
          <p:cNvSpPr/>
          <p:nvPr/>
        </p:nvSpPr>
        <p:spPr>
          <a:xfrm>
            <a:off x="735291" y="3075128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2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29574-D58C-484C-724F-C7AEB24E2137}"/>
              </a:ext>
            </a:extLst>
          </p:cNvPr>
          <p:cNvSpPr/>
          <p:nvPr/>
        </p:nvSpPr>
        <p:spPr>
          <a:xfrm>
            <a:off x="735291" y="3432242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3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6E78E4-6CCA-32C2-712C-BF8467C88DAB}"/>
              </a:ext>
            </a:extLst>
          </p:cNvPr>
          <p:cNvSpPr/>
          <p:nvPr/>
        </p:nvSpPr>
        <p:spPr>
          <a:xfrm>
            <a:off x="735291" y="3789355"/>
            <a:ext cx="1853987" cy="346867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lt1"/>
                </a:solidFill>
              </a:rPr>
              <a:t>카메라 </a:t>
            </a:r>
            <a:r>
              <a:rPr lang="en-US" altLang="ko-KR" sz="1400" dirty="0">
                <a:solidFill>
                  <a:schemeClr val="lt1"/>
                </a:solidFill>
              </a:rPr>
              <a:t>4</a:t>
            </a:r>
            <a:endParaRPr lang="ko-KR" altLang="en-US" sz="1400" dirty="0">
              <a:solidFill>
                <a:schemeClr val="lt1"/>
              </a:solidFill>
            </a:endParaRPr>
          </a:p>
        </p:txBody>
      </p:sp>
      <p:pic>
        <p:nvPicPr>
          <p:cNvPr id="2054" name="Picture 6" descr="새로 고침 - 무료 ui개 아이콘">
            <a:extLst>
              <a:ext uri="{FF2B5EF4-FFF2-40B4-BE49-F238E27FC236}">
                <a16:creationId xmlns:a16="http://schemas.microsoft.com/office/drawing/2014/main" id="{71CCA250-D426-0954-FDBA-0C590699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2" y="2287188"/>
            <a:ext cx="267875" cy="2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C1F32F-9F07-221C-3B9A-455ECEED0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6"/>
          <a:stretch/>
        </p:blipFill>
        <p:spPr>
          <a:xfrm>
            <a:off x="2638676" y="1510599"/>
            <a:ext cx="1781424" cy="22975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D4E67E-4DC3-2A3E-396F-F5D6E58E21BA}"/>
              </a:ext>
            </a:extLst>
          </p:cNvPr>
          <p:cNvSpPr/>
          <p:nvPr/>
        </p:nvSpPr>
        <p:spPr>
          <a:xfrm>
            <a:off x="2638676" y="1164362"/>
            <a:ext cx="1853987" cy="346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lt1"/>
                </a:solidFill>
              </a:rPr>
              <a:t>카메라 </a:t>
            </a:r>
            <a:r>
              <a:rPr lang="en-US" altLang="ko-KR" sz="1400" b="1" dirty="0">
                <a:solidFill>
                  <a:schemeClr val="lt1"/>
                </a:solidFill>
              </a:rPr>
              <a:t>1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CF5F8-3640-0F8F-385A-AD7144F2D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2"/>
          <a:stretch/>
        </p:blipFill>
        <p:spPr>
          <a:xfrm>
            <a:off x="4420100" y="1164362"/>
            <a:ext cx="7680483" cy="56054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9CFB58-C550-8941-F942-F4EC8E4F3F67}"/>
              </a:ext>
            </a:extLst>
          </p:cNvPr>
          <p:cNvSpPr/>
          <p:nvPr/>
        </p:nvSpPr>
        <p:spPr>
          <a:xfrm>
            <a:off x="2638676" y="1510599"/>
            <a:ext cx="1781423" cy="346867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E37F89-F4E6-D5D9-935A-6C69657169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91" t="2444" r="4191" b="5609"/>
          <a:stretch/>
        </p:blipFill>
        <p:spPr>
          <a:xfrm>
            <a:off x="0" y="235670"/>
            <a:ext cx="12191999" cy="65435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EF58B-1A54-C55C-4D5E-848389CD5F39}"/>
              </a:ext>
            </a:extLst>
          </p:cNvPr>
          <p:cNvSpPr/>
          <p:nvPr/>
        </p:nvSpPr>
        <p:spPr>
          <a:xfrm>
            <a:off x="30733" y="145223"/>
            <a:ext cx="12161267" cy="286885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카메라 </a:t>
            </a:r>
            <a:r>
              <a:rPr lang="en-US" altLang="ko-KR" sz="1100" b="1" dirty="0">
                <a:solidFill>
                  <a:schemeClr val="tx1"/>
                </a:solidFill>
              </a:rPr>
              <a:t>1 &gt;&gt;</a:t>
            </a:r>
            <a:r>
              <a:rPr lang="ko-KR" altLang="en-US" sz="1100" b="1" dirty="0">
                <a:solidFill>
                  <a:schemeClr val="tx1"/>
                </a:solidFill>
              </a:rPr>
              <a:t>검지 영역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2AB95-9D9F-397C-26E4-65E69B880179}"/>
              </a:ext>
            </a:extLst>
          </p:cNvPr>
          <p:cNvSpPr txBox="1"/>
          <p:nvPr/>
        </p:nvSpPr>
        <p:spPr>
          <a:xfrm>
            <a:off x="51637" y="3516832"/>
            <a:ext cx="7713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카메라 방향 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차로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공용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0815DF-B676-41E5-F895-6D5571A96582}"/>
              </a:ext>
            </a:extLst>
          </p:cNvPr>
          <p:cNvSpPr/>
          <p:nvPr/>
        </p:nvSpPr>
        <p:spPr>
          <a:xfrm>
            <a:off x="11342609" y="609407"/>
            <a:ext cx="811949" cy="21334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저장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CF33A8-F52F-BD0A-519F-8FE5D6A06728}"/>
              </a:ext>
            </a:extLst>
          </p:cNvPr>
          <p:cNvSpPr/>
          <p:nvPr/>
        </p:nvSpPr>
        <p:spPr>
          <a:xfrm>
            <a:off x="60709" y="451086"/>
            <a:ext cx="1871956" cy="221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검지 영역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3F8D75-43E2-A5AF-4044-491A9F79C39B}"/>
              </a:ext>
            </a:extLst>
          </p:cNvPr>
          <p:cNvSpPr/>
          <p:nvPr/>
        </p:nvSpPr>
        <p:spPr>
          <a:xfrm>
            <a:off x="56456" y="711199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301CAD-5E30-FAC8-56F9-BC86C2779CF2}"/>
              </a:ext>
            </a:extLst>
          </p:cNvPr>
          <p:cNvSpPr/>
          <p:nvPr/>
        </p:nvSpPr>
        <p:spPr>
          <a:xfrm>
            <a:off x="49968" y="22080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   </a:t>
            </a:r>
            <a:r>
              <a:rPr lang="ko-KR" altLang="en-US" sz="1400" dirty="0"/>
              <a:t>∨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388D35-BD77-26D9-100E-89863070B6E9}"/>
              </a:ext>
            </a:extLst>
          </p:cNvPr>
          <p:cNvSpPr/>
          <p:nvPr/>
        </p:nvSpPr>
        <p:spPr>
          <a:xfrm>
            <a:off x="51692" y="2958134"/>
            <a:ext cx="1853987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C1FDAC-9CC1-82BD-6B2A-5528D24B4552}"/>
              </a:ext>
            </a:extLst>
          </p:cNvPr>
          <p:cNvSpPr/>
          <p:nvPr/>
        </p:nvSpPr>
        <p:spPr>
          <a:xfrm>
            <a:off x="74032" y="14606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차로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CC94BD-4F41-6A3E-012E-A8589E533E86}"/>
              </a:ext>
            </a:extLst>
          </p:cNvPr>
          <p:cNvSpPr/>
          <p:nvPr/>
        </p:nvSpPr>
        <p:spPr>
          <a:xfrm>
            <a:off x="73639" y="1712381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r>
              <a:rPr lang="ko-KR" altLang="en-US" sz="1200" dirty="0"/>
              <a:t>차로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BF1BF6-6274-9641-2361-D802669DA6A2}"/>
              </a:ext>
            </a:extLst>
          </p:cNvPr>
          <p:cNvSpPr/>
          <p:nvPr/>
        </p:nvSpPr>
        <p:spPr>
          <a:xfrm>
            <a:off x="74425" y="1964483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r>
              <a:rPr lang="ko-KR" altLang="en-US" sz="1200" dirty="0"/>
              <a:t>차로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15AE6F-10A2-1DD4-28C4-E68F55796DF3}"/>
              </a:ext>
            </a:extLst>
          </p:cNvPr>
          <p:cNvSpPr/>
          <p:nvPr/>
        </p:nvSpPr>
        <p:spPr>
          <a:xfrm>
            <a:off x="33723" y="3427803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      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E1E432-8BD5-AE3F-53B4-3D9A73D3792D}"/>
              </a:ext>
            </a:extLst>
          </p:cNvPr>
          <p:cNvSpPr/>
          <p:nvPr/>
        </p:nvSpPr>
        <p:spPr>
          <a:xfrm>
            <a:off x="56456" y="3678060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목표지점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535813-9BDF-36AF-5B27-6A2E3088FD3E}"/>
              </a:ext>
            </a:extLst>
          </p:cNvPr>
          <p:cNvSpPr/>
          <p:nvPr/>
        </p:nvSpPr>
        <p:spPr>
          <a:xfrm>
            <a:off x="71651" y="2450811"/>
            <a:ext cx="1834028" cy="22139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98C0D1-9307-ED83-CFEE-027A3106FBC7}"/>
              </a:ext>
            </a:extLst>
          </p:cNvPr>
          <p:cNvSpPr/>
          <p:nvPr/>
        </p:nvSpPr>
        <p:spPr>
          <a:xfrm>
            <a:off x="71651" y="2701068"/>
            <a:ext cx="1834028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</a:t>
            </a:r>
            <a:r>
              <a:rPr lang="en-US" altLang="ko-KR" sz="1200" dirty="0"/>
              <a:t>(2)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324F59-9E24-DDF8-39AA-91411195ED8F}"/>
              </a:ext>
            </a:extLst>
          </p:cNvPr>
          <p:cNvSpPr/>
          <p:nvPr/>
        </p:nvSpPr>
        <p:spPr>
          <a:xfrm>
            <a:off x="56456" y="3194623"/>
            <a:ext cx="1834028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기준점</a:t>
            </a:r>
            <a:r>
              <a:rPr lang="en-US" altLang="ko-KR" sz="1200" dirty="0"/>
              <a:t>(1)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81037A-9ABE-1462-FA7C-8C729D3AC941}"/>
              </a:ext>
            </a:extLst>
          </p:cNvPr>
          <p:cNvSpPr/>
          <p:nvPr/>
        </p:nvSpPr>
        <p:spPr>
          <a:xfrm>
            <a:off x="48918" y="3928728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7DF773-081D-8D8B-4E25-E029F3731A4A}"/>
              </a:ext>
            </a:extLst>
          </p:cNvPr>
          <p:cNvSpPr/>
          <p:nvPr/>
        </p:nvSpPr>
        <p:spPr>
          <a:xfrm>
            <a:off x="71651" y="4178985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보행자 영역</a:t>
            </a:r>
            <a:r>
              <a:rPr lang="en-US" altLang="ko-KR" sz="1200" dirty="0"/>
              <a:t>[7]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B3C95F-98BF-F433-031C-5DFB2187A08F}"/>
              </a:ext>
            </a:extLst>
          </p:cNvPr>
          <p:cNvSpPr/>
          <p:nvPr/>
        </p:nvSpPr>
        <p:spPr>
          <a:xfrm>
            <a:off x="48918" y="4429030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BDBB0F-A980-E3CE-F7A5-69C75396B121}"/>
              </a:ext>
            </a:extLst>
          </p:cNvPr>
          <p:cNvSpPr/>
          <p:nvPr/>
        </p:nvSpPr>
        <p:spPr>
          <a:xfrm>
            <a:off x="71651" y="4679287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차량 정지 영역</a:t>
            </a:r>
            <a:r>
              <a:rPr lang="en-US" altLang="ko-KR" sz="1200" dirty="0"/>
              <a:t>[8]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A7C45F-3B36-8884-7077-625463E8887C}"/>
              </a:ext>
            </a:extLst>
          </p:cNvPr>
          <p:cNvSpPr/>
          <p:nvPr/>
        </p:nvSpPr>
        <p:spPr>
          <a:xfrm>
            <a:off x="59538" y="4916505"/>
            <a:ext cx="1871956" cy="221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C434B8B-0CE2-3FE7-35EF-ABFBD6F14327}"/>
              </a:ext>
            </a:extLst>
          </p:cNvPr>
          <p:cNvSpPr/>
          <p:nvPr/>
        </p:nvSpPr>
        <p:spPr>
          <a:xfrm>
            <a:off x="82271" y="5166762"/>
            <a:ext cx="1849223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[E]</a:t>
            </a:r>
            <a:r>
              <a:rPr lang="ko-KR" altLang="en-US" sz="1200" dirty="0"/>
              <a:t>역주행 영역</a:t>
            </a:r>
            <a:r>
              <a:rPr lang="en-US" altLang="ko-KR" sz="1200" dirty="0"/>
              <a:t>[9]</a:t>
            </a:r>
            <a:endParaRPr lang="ko-KR" altLang="en-US" sz="1200" dirty="0"/>
          </a:p>
        </p:txBody>
      </p:sp>
      <p:pic>
        <p:nvPicPr>
          <p:cNvPr id="1026" name="Picture 2" descr="잠금 아이콘 에 Bytesized">
            <a:extLst>
              <a:ext uri="{FF2B5EF4-FFF2-40B4-BE49-F238E27FC236}">
                <a16:creationId xmlns:a16="http://schemas.microsoft.com/office/drawing/2014/main" id="{994C7ECF-444F-64C0-E845-7FB74D9B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493709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C527E42-6361-282C-FAE3-D086A020B49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500385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47" name="Picture 2" descr="잠금 아이콘 에 Bytesized">
            <a:extLst>
              <a:ext uri="{FF2B5EF4-FFF2-40B4-BE49-F238E27FC236}">
                <a16:creationId xmlns:a16="http://schemas.microsoft.com/office/drawing/2014/main" id="{B61D0F19-C898-A04C-BBB3-516F5F547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747770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4C10F12-A897-E54A-5F67-278319C533D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754446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49" name="Picture 2" descr="잠금 아이콘 에 Bytesized">
            <a:extLst>
              <a:ext uri="{FF2B5EF4-FFF2-40B4-BE49-F238E27FC236}">
                <a16:creationId xmlns:a16="http://schemas.microsoft.com/office/drawing/2014/main" id="{F04A9AC9-C306-E5E3-D7B7-6C001B99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00304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3AC8ECA-29D2-E649-F5DD-42B2B286941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00971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3" name="Picture 2" descr="잠금 아이콘 에 Bytesized">
            <a:extLst>
              <a:ext uri="{FF2B5EF4-FFF2-40B4-BE49-F238E27FC236}">
                <a16:creationId xmlns:a16="http://schemas.microsoft.com/office/drawing/2014/main" id="{14415B7E-D1C3-0EA3-864E-3985B289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1512002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FBAAEA4-AE16-2297-831E-347D28A5EB9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1518678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5" name="Picture 2" descr="잠금 아이콘 에 Bytesized">
            <a:extLst>
              <a:ext uri="{FF2B5EF4-FFF2-40B4-BE49-F238E27FC236}">
                <a16:creationId xmlns:a16="http://schemas.microsoft.com/office/drawing/2014/main" id="{50179CF8-68DB-C0B8-8F7F-CCEDEC0A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57" y="1753401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F745A4B-5C85-EAFF-63B2-810D41B4E59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4588" y="1760077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58" name="Picture 2" descr="잠금 아이콘 에 Bytesized">
            <a:extLst>
              <a:ext uri="{FF2B5EF4-FFF2-40B4-BE49-F238E27FC236}">
                <a16:creationId xmlns:a16="http://schemas.microsoft.com/office/drawing/2014/main" id="{D0520320-BD93-E6B5-B35A-764D1BB5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25" y="200189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9682036-FE6A-DC95-1016-F32D6AA7FF4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1456" y="200856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60" name="Picture 2" descr="잠금 아이콘 에 Bytesized">
            <a:extLst>
              <a:ext uri="{FF2B5EF4-FFF2-40B4-BE49-F238E27FC236}">
                <a16:creationId xmlns:a16="http://schemas.microsoft.com/office/drawing/2014/main" id="{A8952C6D-23E7-8AF6-5EA1-F010F095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42" y="2259922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FCF90DD-1A32-DB33-781C-5CED3D07F6C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373" y="2266598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62" name="Picture 2" descr="잠금 아이콘 에 Bytesized">
            <a:extLst>
              <a:ext uri="{FF2B5EF4-FFF2-40B4-BE49-F238E27FC236}">
                <a16:creationId xmlns:a16="http://schemas.microsoft.com/office/drawing/2014/main" id="{29F62789-A957-65C8-47B1-B8D597B6A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70" y="3009565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2156B7-55FA-F63C-A709-E1CC8B8FF70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9301" y="3016241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24" name="Picture 2" descr="잠금 아이콘 에 Bytesized">
            <a:extLst>
              <a:ext uri="{FF2B5EF4-FFF2-40B4-BE49-F238E27FC236}">
                <a16:creationId xmlns:a16="http://schemas.microsoft.com/office/drawing/2014/main" id="{46ECB27C-EA16-11C0-F770-B6BB08A3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251398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29A9E8A5-742F-0572-DAD5-D3C93136BCE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252066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27" name="Picture 2" descr="잠금 아이콘 에 Bytesized">
            <a:extLst>
              <a:ext uri="{FF2B5EF4-FFF2-40B4-BE49-F238E27FC236}">
                <a16:creationId xmlns:a16="http://schemas.microsoft.com/office/drawing/2014/main" id="{6925E1FD-D46D-C107-90AC-F5676B1BB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2763874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6E06411E-5DBA-3B61-92F7-366CB955C2C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2770550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0" name="Picture 2" descr="잠금 아이콘 에 Bytesized">
            <a:extLst>
              <a:ext uri="{FF2B5EF4-FFF2-40B4-BE49-F238E27FC236}">
                <a16:creationId xmlns:a16="http://schemas.microsoft.com/office/drawing/2014/main" id="{BE2D140B-2196-EC00-D281-4FFFFE310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3240307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2298F86-B379-DBB7-F0A8-92E62C956B4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3246983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2" name="Picture 2" descr="잠금 아이콘 에 Bytesized">
            <a:extLst>
              <a:ext uri="{FF2B5EF4-FFF2-40B4-BE49-F238E27FC236}">
                <a16:creationId xmlns:a16="http://schemas.microsoft.com/office/drawing/2014/main" id="{A47DA178-4DBB-8A17-95D1-287AE814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56" y="3729770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642F9A76-16AF-3B9B-4A66-CD04ED0D992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287" y="3736446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4" name="Picture 2" descr="잠금 아이콘 에 Bytesized">
            <a:extLst>
              <a:ext uri="{FF2B5EF4-FFF2-40B4-BE49-F238E27FC236}">
                <a16:creationId xmlns:a16="http://schemas.microsoft.com/office/drawing/2014/main" id="{3BA4AA50-492E-F62A-26D2-BC0A7C8C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76" y="4250073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그림 1034">
            <a:extLst>
              <a:ext uri="{FF2B5EF4-FFF2-40B4-BE49-F238E27FC236}">
                <a16:creationId xmlns:a16="http://schemas.microsoft.com/office/drawing/2014/main" id="{5933372E-DBD6-3E69-3DE4-A92CEF86728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2107" y="4256749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6" name="Picture 2" descr="잠금 아이콘 에 Bytesized">
            <a:extLst>
              <a:ext uri="{FF2B5EF4-FFF2-40B4-BE49-F238E27FC236}">
                <a16:creationId xmlns:a16="http://schemas.microsoft.com/office/drawing/2014/main" id="{EF763104-A982-B36C-6ADC-492D9906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24" y="4734609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FEB5927C-A94E-E778-B6F6-9A2AA29194D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8655" y="4741285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38" name="Picture 2" descr="잠금 아이콘 에 Bytesized">
            <a:extLst>
              <a:ext uri="{FF2B5EF4-FFF2-40B4-BE49-F238E27FC236}">
                <a16:creationId xmlns:a16="http://schemas.microsoft.com/office/drawing/2014/main" id="{1096E0EA-DD9D-8141-3670-AD06CB0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28" y="521560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25A71CB1-953C-3B2C-18ED-34C8C59C58C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3259" y="522228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40" name="Picture 2" descr="잠금 아이콘 에 Bytesized">
            <a:extLst>
              <a:ext uri="{FF2B5EF4-FFF2-40B4-BE49-F238E27FC236}">
                <a16:creationId xmlns:a16="http://schemas.microsoft.com/office/drawing/2014/main" id="{9F16C7D4-58E9-A72D-357B-9F2623E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25" y="3479753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3EB65D02-BF10-7B92-1ADE-CD57FC6A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98756" y="3486429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2" name="Picture 2" descr="잠금 아이콘 에 Bytesized">
            <a:extLst>
              <a:ext uri="{FF2B5EF4-FFF2-40B4-BE49-F238E27FC236}">
                <a16:creationId xmlns:a16="http://schemas.microsoft.com/office/drawing/2014/main" id="{45566762-EA1E-1B11-E1FE-F73DAEDD2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3" y="3982266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그림 1042">
            <a:extLst>
              <a:ext uri="{FF2B5EF4-FFF2-40B4-BE49-F238E27FC236}">
                <a16:creationId xmlns:a16="http://schemas.microsoft.com/office/drawing/2014/main" id="{7AD75027-C3EA-F36B-E408-047EDEAD5F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1594" y="3988942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4" name="Picture 2" descr="잠금 아이콘 에 Bytesized">
            <a:extLst>
              <a:ext uri="{FF2B5EF4-FFF2-40B4-BE49-F238E27FC236}">
                <a16:creationId xmlns:a16="http://schemas.microsoft.com/office/drawing/2014/main" id="{7D110C3D-034E-2406-F106-6B24C56F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28" y="4465077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그림 1044">
            <a:extLst>
              <a:ext uri="{FF2B5EF4-FFF2-40B4-BE49-F238E27FC236}">
                <a16:creationId xmlns:a16="http://schemas.microsoft.com/office/drawing/2014/main" id="{370C9E5D-1C6F-3A90-6F1F-E823E878A0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7159" y="4471753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pic>
        <p:nvPicPr>
          <p:cNvPr id="1046" name="Picture 2" descr="잠금 아이콘 에 Bytesized">
            <a:extLst>
              <a:ext uri="{FF2B5EF4-FFF2-40B4-BE49-F238E27FC236}">
                <a16:creationId xmlns:a16="http://schemas.microsoft.com/office/drawing/2014/main" id="{D7794C72-F801-FC12-B3B7-7D10C37D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53" y="4961071"/>
            <a:ext cx="141442" cy="14144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그림 1046">
            <a:extLst>
              <a:ext uri="{FF2B5EF4-FFF2-40B4-BE49-F238E27FC236}">
                <a16:creationId xmlns:a16="http://schemas.microsoft.com/office/drawing/2014/main" id="{288346BD-9E99-C28B-2252-B752214EF7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2684" y="4967747"/>
            <a:ext cx="141442" cy="1284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E90CA513-BD0F-511A-AE62-0C2628269E30}"/>
              </a:ext>
            </a:extLst>
          </p:cNvPr>
          <p:cNvSpPr/>
          <p:nvPr/>
        </p:nvSpPr>
        <p:spPr>
          <a:xfrm>
            <a:off x="42707" y="5452600"/>
            <a:ext cx="1871956" cy="2213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영역 속성</a:t>
            </a: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1F531E47-4230-8F2D-98EA-4485E0CF9831}"/>
              </a:ext>
            </a:extLst>
          </p:cNvPr>
          <p:cNvSpPr/>
          <p:nvPr/>
        </p:nvSpPr>
        <p:spPr>
          <a:xfrm>
            <a:off x="52232" y="5705719"/>
            <a:ext cx="1834028" cy="2213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차량 검지 영역 속성</a:t>
            </a: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49BA4596-69B5-5EAC-77FD-2B411B6D5A61}"/>
              </a:ext>
            </a:extLst>
          </p:cNvPr>
          <p:cNvSpPr/>
          <p:nvPr/>
        </p:nvSpPr>
        <p:spPr>
          <a:xfrm>
            <a:off x="49111" y="5981766"/>
            <a:ext cx="855586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검지거리</a:t>
            </a: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87C28CFA-9D6A-91DF-E20E-89BAF4EFCAE6}"/>
              </a:ext>
            </a:extLst>
          </p:cNvPr>
          <p:cNvSpPr/>
          <p:nvPr/>
        </p:nvSpPr>
        <p:spPr>
          <a:xfrm>
            <a:off x="1032996" y="5981766"/>
            <a:ext cx="855586" cy="2213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 </a:t>
            </a:r>
            <a:r>
              <a:rPr lang="ko-KR" altLang="en-US" sz="1200" dirty="0"/>
              <a:t>구간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∨</a:t>
            </a:r>
            <a:endParaRPr lang="ko-KR" altLang="en-US" sz="1200" dirty="0"/>
          </a:p>
        </p:txBody>
      </p:sp>
      <p:sp>
        <p:nvSpPr>
          <p:cNvPr id="1056" name="직사각형 1055">
            <a:extLst>
              <a:ext uri="{FF2B5EF4-FFF2-40B4-BE49-F238E27FC236}">
                <a16:creationId xmlns:a16="http://schemas.microsoft.com/office/drawing/2014/main" id="{0195208D-057C-B848-5FF9-776FD5BED103}"/>
              </a:ext>
            </a:extLst>
          </p:cNvPr>
          <p:cNvSpPr/>
          <p:nvPr/>
        </p:nvSpPr>
        <p:spPr>
          <a:xfrm>
            <a:off x="11546218" y="832477"/>
            <a:ext cx="644165" cy="335147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EDF9B0D9-8D13-66F3-B1C1-6ADBAA42AAE2}"/>
              </a:ext>
            </a:extLst>
          </p:cNvPr>
          <p:cNvSpPr/>
          <p:nvPr/>
        </p:nvSpPr>
        <p:spPr>
          <a:xfrm>
            <a:off x="11828116" y="166171"/>
            <a:ext cx="272467" cy="244988"/>
          </a:xfrm>
          <a:prstGeom prst="mathMultiply">
            <a:avLst>
              <a:gd name="adj1" fmla="val 15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610EA6-DA58-542B-3190-97E19F29E5F7}"/>
              </a:ext>
            </a:extLst>
          </p:cNvPr>
          <p:cNvSpPr/>
          <p:nvPr/>
        </p:nvSpPr>
        <p:spPr>
          <a:xfrm>
            <a:off x="5841199" y="628978"/>
            <a:ext cx="1744032" cy="174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선   </a:t>
            </a:r>
            <a:r>
              <a:rPr lang="ko-KR" altLang="en-US" sz="900" dirty="0" err="1"/>
              <a:t>택</a:t>
            </a:r>
            <a:endParaRPr lang="ko-KR" altLang="en-US" sz="900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E33DA954-E8EB-91E2-B789-E8E910D6A332}"/>
              </a:ext>
            </a:extLst>
          </p:cNvPr>
          <p:cNvSpPr/>
          <p:nvPr/>
        </p:nvSpPr>
        <p:spPr>
          <a:xfrm flipV="1">
            <a:off x="7428525" y="677169"/>
            <a:ext cx="118150" cy="92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FAF208-4C97-DCEF-FBD6-308B7529E5E4}"/>
              </a:ext>
            </a:extLst>
          </p:cNvPr>
          <p:cNvSpPr/>
          <p:nvPr/>
        </p:nvSpPr>
        <p:spPr>
          <a:xfrm>
            <a:off x="82664" y="975848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차로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D8372D-25FE-60DB-8DF6-774D94FC565D}"/>
              </a:ext>
            </a:extLst>
          </p:cNvPr>
          <p:cNvSpPr/>
          <p:nvPr/>
        </p:nvSpPr>
        <p:spPr>
          <a:xfrm>
            <a:off x="82271" y="1227546"/>
            <a:ext cx="1853987" cy="2213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차로</a:t>
            </a:r>
          </a:p>
        </p:txBody>
      </p:sp>
      <p:pic>
        <p:nvPicPr>
          <p:cNvPr id="1028" name="Picture 2" descr="잠금 아이콘 에 Bytesized">
            <a:extLst>
              <a:ext uri="{FF2B5EF4-FFF2-40B4-BE49-F238E27FC236}">
                <a16:creationId xmlns:a16="http://schemas.microsoft.com/office/drawing/2014/main" id="{66FA1902-E3A1-6313-2E51-E3F08DC7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224996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id="{74FF334A-C002-B56D-C7CA-ED886BE9115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231672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53" name="Picture 2" descr="잠금 아이콘 에 Bytesized">
            <a:extLst>
              <a:ext uri="{FF2B5EF4-FFF2-40B4-BE49-F238E27FC236}">
                <a16:creationId xmlns:a16="http://schemas.microsoft.com/office/drawing/2014/main" id="{019703B4-F6D1-A3A8-CD25-437CA9CF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73" y="1009808"/>
            <a:ext cx="141442" cy="14144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그림 1053">
            <a:extLst>
              <a:ext uri="{FF2B5EF4-FFF2-40B4-BE49-F238E27FC236}">
                <a16:creationId xmlns:a16="http://schemas.microsoft.com/office/drawing/2014/main" id="{7AD61242-6BD1-B08F-D1B3-3D1A17A67DE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7204" y="1016484"/>
            <a:ext cx="141442" cy="128427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34147F-421F-F12C-288B-F9A896A4C12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B9D5FAC-494E-F32E-E807-C205A536B452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2937569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D494F8-6823-E49F-1BC9-2F3CFA4C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01307-AD92-09D9-38AF-BB3F9AD81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96" r="83897"/>
          <a:stretch/>
        </p:blipFill>
        <p:spPr>
          <a:xfrm>
            <a:off x="2008094" y="5005635"/>
            <a:ext cx="1963271" cy="1708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A34BF6-200F-8757-8829-7B030DCDA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96" r="83897"/>
          <a:stretch/>
        </p:blipFill>
        <p:spPr>
          <a:xfrm>
            <a:off x="4016188" y="5005634"/>
            <a:ext cx="1963271" cy="1708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1FB37C-9BFA-58B5-5B78-2C73921F27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996" r="83897"/>
          <a:stretch/>
        </p:blipFill>
        <p:spPr>
          <a:xfrm>
            <a:off x="6024282" y="5005634"/>
            <a:ext cx="1963271" cy="17086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A3CC1A-47C0-7FF7-6DE8-A22D52064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78814"/>
          <a:stretch/>
        </p:blipFill>
        <p:spPr>
          <a:xfrm>
            <a:off x="8032376" y="143730"/>
            <a:ext cx="2582944" cy="65705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1BA00D-5728-D382-93C7-2FA6EE2770F7}"/>
              </a:ext>
            </a:extLst>
          </p:cNvPr>
          <p:cNvSpPr txBox="1"/>
          <p:nvPr/>
        </p:nvSpPr>
        <p:spPr>
          <a:xfrm>
            <a:off x="1107178" y="2200133"/>
            <a:ext cx="8059193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{</a:t>
            </a:r>
            <a:r>
              <a:rPr lang="ko-KR" altLang="en-US" b="1" dirty="0">
                <a:solidFill>
                  <a:schemeClr val="bg1"/>
                </a:solidFill>
              </a:rPr>
              <a:t>기존</a:t>
            </a:r>
            <a:r>
              <a:rPr lang="en-US" altLang="ko-KR" b="1" dirty="0">
                <a:solidFill>
                  <a:schemeClr val="bg1"/>
                </a:solidFill>
              </a:rPr>
              <a:t>} </a:t>
            </a:r>
            <a:r>
              <a:rPr lang="ko-KR" altLang="en-US" b="1" dirty="0">
                <a:solidFill>
                  <a:schemeClr val="bg1"/>
                </a:solidFill>
              </a:rPr>
              <a:t>차로 영역 추가 방식</a:t>
            </a:r>
            <a:r>
              <a:rPr lang="en-US" altLang="ko-KR" b="1" dirty="0">
                <a:solidFill>
                  <a:schemeClr val="bg1"/>
                </a:solidFill>
              </a:rPr>
              <a:t>&gt;&gt;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카메라 방향의 </a:t>
            </a:r>
            <a:r>
              <a:rPr lang="ko-KR" altLang="en-US" b="1" dirty="0" err="1">
                <a:solidFill>
                  <a:schemeClr val="bg1"/>
                </a:solidFill>
              </a:rPr>
              <a:t>차로를</a:t>
            </a:r>
            <a:r>
              <a:rPr lang="ko-KR" altLang="en-US" b="1" dirty="0">
                <a:solidFill>
                  <a:schemeClr val="bg1"/>
                </a:solidFill>
              </a:rPr>
              <a:t> 선택하면 추가할 차량</a:t>
            </a:r>
            <a:r>
              <a:rPr lang="en-US" altLang="ko-KR" b="1" dirty="0">
                <a:solidFill>
                  <a:schemeClr val="bg1"/>
                </a:solidFill>
              </a:rPr>
              <a:t>&gt;&gt;[</a:t>
            </a:r>
            <a:r>
              <a:rPr lang="ko-KR" altLang="en-US" b="1" dirty="0">
                <a:solidFill>
                  <a:schemeClr val="bg1"/>
                </a:solidFill>
              </a:rPr>
              <a:t>차로 영역</a:t>
            </a:r>
            <a:r>
              <a:rPr lang="en-US" altLang="ko-KR" b="1" dirty="0">
                <a:solidFill>
                  <a:schemeClr val="bg1"/>
                </a:solidFill>
              </a:rPr>
              <a:t>]</a:t>
            </a:r>
            <a:r>
              <a:rPr lang="ko-KR" altLang="en-US" b="1" dirty="0">
                <a:solidFill>
                  <a:schemeClr val="bg1"/>
                </a:solidFill>
              </a:rPr>
              <a:t>이 출력됨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 err="1">
                <a:solidFill>
                  <a:schemeClr val="bg1"/>
                </a:solidFill>
              </a:rPr>
              <a:t>차로영역</a:t>
            </a:r>
            <a:r>
              <a:rPr lang="ko-KR" altLang="en-US" b="1" dirty="0">
                <a:solidFill>
                  <a:schemeClr val="bg1"/>
                </a:solidFill>
              </a:rPr>
              <a:t> 속성의 </a:t>
            </a:r>
            <a:r>
              <a:rPr lang="ko-KR" altLang="en-US" b="1" dirty="0" err="1">
                <a:solidFill>
                  <a:schemeClr val="bg1"/>
                </a:solidFill>
              </a:rPr>
              <a:t>차로번호를</a:t>
            </a:r>
            <a:r>
              <a:rPr lang="ko-KR" altLang="en-US" b="1" dirty="0">
                <a:solidFill>
                  <a:schemeClr val="bg1"/>
                </a:solidFill>
              </a:rPr>
              <a:t> 선택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차로 유형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진입 유형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5. </a:t>
            </a:r>
            <a:r>
              <a:rPr lang="ko-KR" altLang="en-US" b="1" dirty="0">
                <a:solidFill>
                  <a:schemeClr val="bg1"/>
                </a:solidFill>
              </a:rPr>
              <a:t>차로 방향 </a:t>
            </a:r>
            <a:r>
              <a:rPr lang="en-US" altLang="ko-KR" b="1" dirty="0">
                <a:solidFill>
                  <a:schemeClr val="bg1"/>
                </a:solidFill>
              </a:rPr>
              <a:t>&gt;&gt; </a:t>
            </a:r>
            <a:r>
              <a:rPr lang="ko-KR" altLang="en-US" b="1" dirty="0">
                <a:solidFill>
                  <a:schemeClr val="bg1"/>
                </a:solidFill>
              </a:rPr>
              <a:t>옵션선택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6. </a:t>
            </a:r>
            <a:r>
              <a:rPr lang="ko-KR" altLang="en-US" b="1" dirty="0">
                <a:solidFill>
                  <a:schemeClr val="bg1"/>
                </a:solidFill>
              </a:rPr>
              <a:t>차로 검지 영역을 화면에서 그려준다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7. </a:t>
            </a:r>
            <a:r>
              <a:rPr lang="ko-KR" altLang="en-US" b="1" dirty="0">
                <a:solidFill>
                  <a:schemeClr val="bg1"/>
                </a:solidFill>
              </a:rPr>
              <a:t>저장하면 영역 레이어에 추가 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D2BABC-B6E7-27B2-A217-5CB0B330B64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B811E2-4599-7104-1F2A-F2F67D2DC480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3134328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0181D1-5DE3-9E0B-4C1B-7A4E4D75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9" y="869594"/>
            <a:ext cx="10071048" cy="5427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CAA80-59C3-E72E-72C3-384029B9BE97}"/>
              </a:ext>
            </a:extLst>
          </p:cNvPr>
          <p:cNvSpPr txBox="1"/>
          <p:nvPr/>
        </p:nvSpPr>
        <p:spPr>
          <a:xfrm>
            <a:off x="1887108" y="2567686"/>
            <a:ext cx="8059193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{</a:t>
            </a:r>
            <a:r>
              <a:rPr lang="ko-KR" altLang="en-US" b="1">
                <a:solidFill>
                  <a:schemeClr val="bg1"/>
                </a:solidFill>
              </a:rPr>
              <a:t>기존</a:t>
            </a:r>
            <a:r>
              <a:rPr lang="en-US" altLang="ko-KR" b="1" dirty="0">
                <a:solidFill>
                  <a:schemeClr val="bg1"/>
                </a:solidFill>
              </a:rPr>
              <a:t>}</a:t>
            </a:r>
            <a:r>
              <a:rPr lang="ko-KR" altLang="en-US" b="1" dirty="0">
                <a:solidFill>
                  <a:schemeClr val="bg1"/>
                </a:solidFill>
              </a:rPr>
              <a:t> 검지영역 추가 방식</a:t>
            </a:r>
            <a:r>
              <a:rPr lang="en-US" altLang="ko-KR" b="1" dirty="0">
                <a:solidFill>
                  <a:schemeClr val="bg1"/>
                </a:solidFill>
              </a:rPr>
              <a:t>&gt;&gt;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카메라 방향의 공용을 선택하면 추가할 검지 영역 리스트가 출력됨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검지영역 리스트에서 추가할 목록을 선택한후 영역을 추가한다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목록선택후 영상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화면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에서 영역을 그린다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영역 속성을 선택한다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5. </a:t>
            </a:r>
            <a:r>
              <a:rPr lang="ko-KR" altLang="en-US" b="1" dirty="0">
                <a:solidFill>
                  <a:schemeClr val="bg1"/>
                </a:solidFill>
              </a:rPr>
              <a:t>최종 저장을 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6. </a:t>
            </a:r>
            <a:r>
              <a:rPr lang="ko-KR" altLang="en-US" b="1" dirty="0">
                <a:solidFill>
                  <a:schemeClr val="bg1"/>
                </a:solidFill>
              </a:rPr>
              <a:t>영역 레이어에 추가된다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D66E88-FE6D-45B9-36BB-DA2676ED0D4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CC5295-D03B-8A08-B964-6ABE37A811F3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250585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C4C56D-9DB5-B9F7-61E6-26610D07D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4"/>
          <a:stretch/>
        </p:blipFill>
        <p:spPr>
          <a:xfrm>
            <a:off x="0" y="565608"/>
            <a:ext cx="12192000" cy="5923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113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42EBE3-C9DC-7614-A3AD-CA521DA5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E9F2A92-FBBA-1676-C93E-075FDAE641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E0F7247-9752-3C33-AB22-0367D22E6562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2548419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199DD8-99F5-34C7-3D01-DB62ED48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358370-9A41-4845-CBC6-4D75F9B302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A07E91E-F9D4-FEAD-9A57-D1BD43821A9D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820164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57B7CA-60CF-659E-B0B6-36A26253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7A22EE-5CAE-C12A-952F-773BC706F3A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12BFA8-F4A6-74DC-C39C-06283EE7AB3F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27385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D77667-6E25-97DE-1530-7F7949E9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5084BB5F-5659-F355-896C-0CFB9573E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0541" y="2971799"/>
            <a:ext cx="524435" cy="524435"/>
          </a:xfrm>
          <a:prstGeom prst="rect">
            <a:avLst/>
          </a:prstGeom>
        </p:spPr>
      </p:pic>
      <p:pic>
        <p:nvPicPr>
          <p:cNvPr id="8" name="그래픽 7" descr="갈매기형 화살표 단색으로 채워진">
            <a:extLst>
              <a:ext uri="{FF2B5EF4-FFF2-40B4-BE49-F238E27FC236}">
                <a16:creationId xmlns:a16="http://schemas.microsoft.com/office/drawing/2014/main" id="{2000BFCF-D210-C47E-3152-1F96CC566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989013">
            <a:off x="5589773" y="2769313"/>
            <a:ext cx="687003" cy="1714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C7AD57D-78CF-EEE5-DE50-4116F8C857A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31FD421-C326-3B0D-917D-299319AFD251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4195931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B07358-EFEE-E3ED-0827-8B9FCDF5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pic>
        <p:nvPicPr>
          <p:cNvPr id="5" name="그래픽 4" descr="커서 단색으로 채워진">
            <a:extLst>
              <a:ext uri="{FF2B5EF4-FFF2-40B4-BE49-F238E27FC236}">
                <a16:creationId xmlns:a16="http://schemas.microsoft.com/office/drawing/2014/main" id="{68D4E600-84D0-3FD5-E862-934D08EC8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9529" y="4935070"/>
            <a:ext cx="524435" cy="524435"/>
          </a:xfrm>
          <a:prstGeom prst="rect">
            <a:avLst/>
          </a:prstGeom>
        </p:spPr>
      </p:pic>
      <p:pic>
        <p:nvPicPr>
          <p:cNvPr id="6" name="그래픽 5" descr="갈매기형 화살표 단색으로 채워진">
            <a:extLst>
              <a:ext uri="{FF2B5EF4-FFF2-40B4-BE49-F238E27FC236}">
                <a16:creationId xmlns:a16="http://schemas.microsoft.com/office/drawing/2014/main" id="{48910D86-416F-F24C-8002-9B70E4FA1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426900">
            <a:off x="4675372" y="4678796"/>
            <a:ext cx="687003" cy="1714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D408B1-B28F-8F87-9C73-1B309EAB6D5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ECB815-421A-6F0D-8C4A-A6D04D5EDF92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479943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282B59-76A2-CBAD-97ED-4DF51720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30"/>
            <a:ext cx="12192000" cy="65705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BEE593E-4B56-7630-EBDC-C6EEA7D24E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17756" y="15535"/>
            <a:ext cx="1972703" cy="7883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5B4846-A518-9966-26D5-CFAE0300451F}"/>
              </a:ext>
            </a:extLst>
          </p:cNvPr>
          <p:cNvSpPr/>
          <p:nvPr/>
        </p:nvSpPr>
        <p:spPr>
          <a:xfrm rot="20612334">
            <a:off x="4622772" y="3511280"/>
            <a:ext cx="3473894" cy="1176347"/>
          </a:xfrm>
          <a:prstGeom prst="round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참고화면</a:t>
            </a:r>
          </a:p>
        </p:txBody>
      </p:sp>
    </p:spTree>
    <p:extLst>
      <p:ext uri="{BB962C8B-B14F-4D97-AF65-F5344CB8AC3E}">
        <p14:creationId xmlns:p14="http://schemas.microsoft.com/office/powerpoint/2010/main" val="47841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CD1D19-1384-476C-9616-4C9FAA981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7"/>
          <a:stretch/>
        </p:blipFill>
        <p:spPr>
          <a:xfrm>
            <a:off x="0" y="546755"/>
            <a:ext cx="12192000" cy="59137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668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18529D-1BE4-E464-802C-266A4D569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6"/>
          <a:stretch/>
        </p:blipFill>
        <p:spPr>
          <a:xfrm>
            <a:off x="0" y="565607"/>
            <a:ext cx="12192000" cy="58948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0835E5-C59F-8257-1910-D7D0240FFD28}"/>
              </a:ext>
            </a:extLst>
          </p:cNvPr>
          <p:cNvSpPr/>
          <p:nvPr/>
        </p:nvSpPr>
        <p:spPr>
          <a:xfrm>
            <a:off x="9427" y="5662720"/>
            <a:ext cx="424206" cy="34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82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315B25-536E-B9CA-556C-67E3AA187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6"/>
          <a:stretch/>
        </p:blipFill>
        <p:spPr>
          <a:xfrm>
            <a:off x="13151" y="555811"/>
            <a:ext cx="12192000" cy="59256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5659734-3EE2-6F40-D7DC-C43171AAFF6F}"/>
              </a:ext>
            </a:extLst>
          </p:cNvPr>
          <p:cNvSpPr/>
          <p:nvPr/>
        </p:nvSpPr>
        <p:spPr>
          <a:xfrm>
            <a:off x="88900" y="4350865"/>
            <a:ext cx="327025" cy="3270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사용자 아이콘 에 Silky Line User Icons">
            <a:extLst>
              <a:ext uri="{FF2B5EF4-FFF2-40B4-BE49-F238E27FC236}">
                <a16:creationId xmlns:a16="http://schemas.microsoft.com/office/drawing/2014/main" id="{35441F47-4D47-D911-0675-CF75A720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5"/>
          <a:stretch/>
        </p:blipFill>
        <p:spPr bwMode="auto">
          <a:xfrm>
            <a:off x="162765" y="4442610"/>
            <a:ext cx="179295" cy="1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17D01C3E-5ECE-83A0-6226-36EF976FA2A3}"/>
              </a:ext>
            </a:extLst>
          </p:cNvPr>
          <p:cNvSpPr/>
          <p:nvPr/>
        </p:nvSpPr>
        <p:spPr>
          <a:xfrm>
            <a:off x="987229" y="4514377"/>
            <a:ext cx="2968660" cy="963058"/>
          </a:xfrm>
          <a:prstGeom prst="wedgeRoundRectCallout">
            <a:avLst>
              <a:gd name="adj1" fmla="val -68328"/>
              <a:gd name="adj2" fmla="val -472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렉스젠 계정일 경우 메뉴 표시</a:t>
            </a:r>
            <a:endParaRPr lang="en-US" altLang="ko-KR" sz="1200" dirty="0"/>
          </a:p>
          <a:p>
            <a:pPr algn="ctr"/>
            <a:r>
              <a:rPr lang="en-US" altLang="ko-KR" sz="1200" dirty="0" err="1"/>
              <a:t>Rexgen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다른</a:t>
            </a:r>
            <a:r>
              <a:rPr lang="en-US" altLang="ko-KR" sz="1200" dirty="0"/>
              <a:t> </a:t>
            </a:r>
            <a:r>
              <a:rPr lang="ko-KR" altLang="en-US" sz="1200" dirty="0"/>
              <a:t>계정은 사용자 관리 접근불가</a:t>
            </a:r>
          </a:p>
        </p:txBody>
      </p:sp>
    </p:spTree>
    <p:extLst>
      <p:ext uri="{BB962C8B-B14F-4D97-AF65-F5344CB8AC3E}">
        <p14:creationId xmlns:p14="http://schemas.microsoft.com/office/powerpoint/2010/main" val="65953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그림 198">
            <a:extLst>
              <a:ext uri="{FF2B5EF4-FFF2-40B4-BE49-F238E27FC236}">
                <a16:creationId xmlns:a16="http://schemas.microsoft.com/office/drawing/2014/main" id="{18C4AF2E-B80A-BACF-F045-259054AC2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6"/>
          <a:stretch/>
        </p:blipFill>
        <p:spPr>
          <a:xfrm>
            <a:off x="0" y="539699"/>
            <a:ext cx="12192000" cy="59597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B0EDB44-5614-2490-963F-D2C6FB7E4F7F}"/>
              </a:ext>
            </a:extLst>
          </p:cNvPr>
          <p:cNvGrpSpPr/>
          <p:nvPr/>
        </p:nvGrpSpPr>
        <p:grpSpPr>
          <a:xfrm>
            <a:off x="612741" y="719995"/>
            <a:ext cx="11490359" cy="5480762"/>
            <a:chOff x="612741" y="926184"/>
            <a:chExt cx="11490359" cy="548076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1A29B3B-0759-1FDE-6B2C-2BC92B3C7AFA}"/>
                </a:ext>
              </a:extLst>
            </p:cNvPr>
            <p:cNvSpPr/>
            <p:nvPr/>
          </p:nvSpPr>
          <p:spPr>
            <a:xfrm>
              <a:off x="612741" y="926184"/>
              <a:ext cx="11435824" cy="475130"/>
            </a:xfrm>
            <a:prstGeom prst="rect">
              <a:avLst/>
            </a:prstGeom>
            <a:solidFill>
              <a:srgbClr val="F6F6F9"/>
            </a:solidFill>
            <a:ln>
              <a:solidFill>
                <a:srgbClr val="F6F6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62787F6-6FCA-7C23-DB42-21E0CC126F4A}"/>
                </a:ext>
              </a:extLst>
            </p:cNvPr>
            <p:cNvSpPr/>
            <p:nvPr/>
          </p:nvSpPr>
          <p:spPr>
            <a:xfrm>
              <a:off x="612741" y="1442695"/>
              <a:ext cx="11490359" cy="4964251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45FB9EC-8120-350B-EFA7-851E7C50E8A4}"/>
              </a:ext>
            </a:extLst>
          </p:cNvPr>
          <p:cNvGrpSpPr/>
          <p:nvPr/>
        </p:nvGrpSpPr>
        <p:grpSpPr>
          <a:xfrm>
            <a:off x="864529" y="761376"/>
            <a:ext cx="10990314" cy="2931883"/>
            <a:chOff x="864529" y="967565"/>
            <a:chExt cx="10990314" cy="2931883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EBD1ABE9-C482-7F2E-EC3C-9D5D5AA91350}"/>
                </a:ext>
              </a:extLst>
            </p:cNvPr>
            <p:cNvSpPr/>
            <p:nvPr/>
          </p:nvSpPr>
          <p:spPr>
            <a:xfrm>
              <a:off x="1014490" y="967565"/>
              <a:ext cx="1229476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solidFill>
                    <a:schemeClr val="tx1"/>
                  </a:solidFill>
                </a:rPr>
                <a:t>사용자 관리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8E30889-E7F3-F8C4-E65E-160564758C55}"/>
                </a:ext>
              </a:extLst>
            </p:cNvPr>
            <p:cNvSpPr/>
            <p:nvPr/>
          </p:nvSpPr>
          <p:spPr>
            <a:xfrm>
              <a:off x="864529" y="1485025"/>
              <a:ext cx="953053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0000FF"/>
                  </a:solidFill>
                </a:rPr>
                <a:t>사용자 목록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902EEA8-E8C0-9E8B-7C4A-1742A547EEA8}"/>
                </a:ext>
              </a:extLst>
            </p:cNvPr>
            <p:cNvSpPr/>
            <p:nvPr/>
          </p:nvSpPr>
          <p:spPr>
            <a:xfrm>
              <a:off x="1993813" y="1478231"/>
              <a:ext cx="953053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접근 제한</a:t>
              </a: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04B95252-F752-B75C-6F25-76D8BEEEDF43}"/>
                </a:ext>
              </a:extLst>
            </p:cNvPr>
            <p:cNvGrpSpPr/>
            <p:nvPr/>
          </p:nvGrpSpPr>
          <p:grpSpPr>
            <a:xfrm>
              <a:off x="864529" y="1887163"/>
              <a:ext cx="10990314" cy="2012285"/>
              <a:chOff x="864529" y="1887163"/>
              <a:chExt cx="10990314" cy="201228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6D8D9C06-CEC6-A278-AA3C-20C37B167983}"/>
                  </a:ext>
                </a:extLst>
              </p:cNvPr>
              <p:cNvSpPr/>
              <p:nvPr/>
            </p:nvSpPr>
            <p:spPr>
              <a:xfrm>
                <a:off x="10800098" y="2640971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54761235-9997-8606-4CCE-5D729BA129EE}"/>
                  </a:ext>
                </a:extLst>
              </p:cNvPr>
              <p:cNvSpPr/>
              <p:nvPr/>
            </p:nvSpPr>
            <p:spPr>
              <a:xfrm>
                <a:off x="10800097" y="2961905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5422688A-9D39-0F28-97E9-C8377E845B65}"/>
                  </a:ext>
                </a:extLst>
              </p:cNvPr>
              <p:cNvSpPr/>
              <p:nvPr/>
            </p:nvSpPr>
            <p:spPr>
              <a:xfrm>
                <a:off x="10800098" y="3280142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52E1448-02B1-EBFB-D8D8-6F1EA32E75CB}"/>
                  </a:ext>
                </a:extLst>
              </p:cNvPr>
              <p:cNvSpPr/>
              <p:nvPr/>
            </p:nvSpPr>
            <p:spPr>
              <a:xfrm>
                <a:off x="10800097" y="3601076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98BB6833-8DA3-BC36-1ED1-5B6D24E9BB0B}"/>
                  </a:ext>
                </a:extLst>
              </p:cNvPr>
              <p:cNvSpPr/>
              <p:nvPr/>
            </p:nvSpPr>
            <p:spPr>
              <a:xfrm>
                <a:off x="11332422" y="2643457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8DB4A4C3-FA3A-42E8-AFC1-201A2E5529D0}"/>
                  </a:ext>
                </a:extLst>
              </p:cNvPr>
              <p:cNvSpPr/>
              <p:nvPr/>
            </p:nvSpPr>
            <p:spPr>
              <a:xfrm>
                <a:off x="11332421" y="2964391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E7EC3901-53D0-73ED-77D2-F6E0B118B862}"/>
                  </a:ext>
                </a:extLst>
              </p:cNvPr>
              <p:cNvSpPr/>
              <p:nvPr/>
            </p:nvSpPr>
            <p:spPr>
              <a:xfrm>
                <a:off x="11332422" y="3282628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82E09D5F-5C2A-69F0-7575-E0F0546EC6A9}"/>
                  </a:ext>
                </a:extLst>
              </p:cNvPr>
              <p:cNvSpPr/>
              <p:nvPr/>
            </p:nvSpPr>
            <p:spPr>
              <a:xfrm>
                <a:off x="11332421" y="3603562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2" name="Picture 8" descr="저장소 삭제 - 무료 개 아이콘">
                <a:extLst>
                  <a:ext uri="{FF2B5EF4-FFF2-40B4-BE49-F238E27FC236}">
                    <a16:creationId xmlns:a16="http://schemas.microsoft.com/office/drawing/2014/main" id="{3EF689A9-F8C2-70AE-ECCF-51206A7FC4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6736" y="2681354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8" descr="저장소 삭제 - 무료 개 아이콘">
                <a:extLst>
                  <a:ext uri="{FF2B5EF4-FFF2-40B4-BE49-F238E27FC236}">
                    <a16:creationId xmlns:a16="http://schemas.microsoft.com/office/drawing/2014/main" id="{31C1D071-CFA5-79F4-CD22-772D4D322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98135" y="2997342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8" descr="저장소 삭제 - 무료 개 아이콘">
                <a:extLst>
                  <a:ext uri="{FF2B5EF4-FFF2-40B4-BE49-F238E27FC236}">
                    <a16:creationId xmlns:a16="http://schemas.microsoft.com/office/drawing/2014/main" id="{7F78185A-BA5B-9196-BD62-1F222EFA7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6735" y="3300112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8" descr="저장소 삭제 - 무료 개 아이콘">
                <a:extLst>
                  <a:ext uri="{FF2B5EF4-FFF2-40B4-BE49-F238E27FC236}">
                    <a16:creationId xmlns:a16="http://schemas.microsoft.com/office/drawing/2014/main" id="{FBC69856-24BA-15B1-B4CA-08FD189D78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6735" y="3640316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4DF52BCC-9B5A-A48C-7FF3-4FC879235751}"/>
                  </a:ext>
                </a:extLst>
              </p:cNvPr>
              <p:cNvSpPr/>
              <p:nvPr/>
            </p:nvSpPr>
            <p:spPr>
              <a:xfrm>
                <a:off x="10800098" y="2303728"/>
                <a:ext cx="1054744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lt1"/>
                    </a:solidFill>
                  </a:rPr>
                  <a:t>상태 관리</a:t>
                </a:r>
              </a:p>
            </p:txBody>
          </p:sp>
          <p:pic>
            <p:nvPicPr>
              <p:cNvPr id="152" name="그림 151">
                <a:extLst>
                  <a:ext uri="{FF2B5EF4-FFF2-40B4-BE49-F238E27FC236}">
                    <a16:creationId xmlns:a16="http://schemas.microsoft.com/office/drawing/2014/main" id="{EA261746-219D-E18F-9B0B-2E9A91358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973140" y="2658028"/>
                <a:ext cx="234238" cy="292797"/>
              </a:xfrm>
              <a:prstGeom prst="rect">
                <a:avLst/>
              </a:prstGeom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9FCBE5C1-C878-8248-8F2F-7CAEADB29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964230" y="2977385"/>
                <a:ext cx="234238" cy="292797"/>
              </a:xfrm>
              <a:prstGeom prst="rect">
                <a:avLst/>
              </a:prstGeom>
            </p:spPr>
          </p:pic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6DD042D1-3473-B452-2E50-95E6F8491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968142" y="3330723"/>
                <a:ext cx="248434" cy="260265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0A625A42-AC63-D93C-1F01-FF209F005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977107" y="3600926"/>
                <a:ext cx="248434" cy="260265"/>
              </a:xfrm>
              <a:prstGeom prst="rect">
                <a:avLst/>
              </a:prstGeom>
            </p:spPr>
          </p:pic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90C356A5-EB97-D144-4F5E-4956ECBD46F8}"/>
                  </a:ext>
                </a:extLst>
              </p:cNvPr>
              <p:cNvSpPr/>
              <p:nvPr/>
            </p:nvSpPr>
            <p:spPr>
              <a:xfrm>
                <a:off x="9989004" y="2301911"/>
                <a:ext cx="779147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/>
                  <a:t>비밀번호</a:t>
                </a: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A09F6962-C2FF-BD38-EA76-117A51F6C2A7}"/>
                  </a:ext>
                </a:extLst>
              </p:cNvPr>
              <p:cNvSpPr/>
              <p:nvPr/>
            </p:nvSpPr>
            <p:spPr>
              <a:xfrm>
                <a:off x="9989004" y="2641640"/>
                <a:ext cx="77914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92DC7AC-D5BB-8BBF-FF6E-D04952C6071A}"/>
                  </a:ext>
                </a:extLst>
              </p:cNvPr>
              <p:cNvSpPr/>
              <p:nvPr/>
            </p:nvSpPr>
            <p:spPr>
              <a:xfrm>
                <a:off x="9989003" y="2962574"/>
                <a:ext cx="77914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1142C76D-19AF-0FEB-557F-5DC92F9FFFC9}"/>
                  </a:ext>
                </a:extLst>
              </p:cNvPr>
              <p:cNvSpPr/>
              <p:nvPr/>
            </p:nvSpPr>
            <p:spPr>
              <a:xfrm>
                <a:off x="9989004" y="3280811"/>
                <a:ext cx="77914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D771B513-D396-40B5-0D96-29A2CE54B250}"/>
                  </a:ext>
                </a:extLst>
              </p:cNvPr>
              <p:cNvSpPr/>
              <p:nvPr/>
            </p:nvSpPr>
            <p:spPr>
              <a:xfrm>
                <a:off x="9989003" y="3601745"/>
                <a:ext cx="77914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6" name="Picture 2" descr="회전 잠긴 아이콘입니다 흰색 배경에 격리된 스톡 벡터 그림 비밀번호에 대한 스톡 벡터 아트 및 기타 이미지 - 비밀번호, 아이콘,  재설정 - iStock">
                <a:extLst>
                  <a:ext uri="{FF2B5EF4-FFF2-40B4-BE49-F238E27FC236}">
                    <a16:creationId xmlns:a16="http://schemas.microsoft.com/office/drawing/2014/main" id="{51E515E0-AFE9-06E2-3CBD-6EC8FF3EA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9" t="12465" r="9239" b="11751"/>
              <a:stretch/>
            </p:blipFill>
            <p:spPr bwMode="auto">
              <a:xfrm>
                <a:off x="10211315" y="2665880"/>
                <a:ext cx="302797" cy="25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7" name="Picture 2" descr="회전 잠긴 아이콘입니다 흰색 배경에 격리된 스톡 벡터 그림 비밀번호에 대한 스톡 벡터 아트 및 기타 이미지 - 비밀번호, 아이콘,  재설정 - iStock">
                <a:extLst>
                  <a:ext uri="{FF2B5EF4-FFF2-40B4-BE49-F238E27FC236}">
                    <a16:creationId xmlns:a16="http://schemas.microsoft.com/office/drawing/2014/main" id="{48B231CA-6D23-2BE4-7891-69CD20A3D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9" t="12465" r="9239" b="11751"/>
              <a:stretch/>
            </p:blipFill>
            <p:spPr bwMode="auto">
              <a:xfrm>
                <a:off x="10211315" y="2995525"/>
                <a:ext cx="302797" cy="25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2" descr="회전 잠긴 아이콘입니다 흰색 배경에 격리된 스톡 벡터 그림 비밀번호에 대한 스톡 벡터 아트 및 기타 이미지 - 비밀번호, 아이콘,  재설정 - iStock">
                <a:extLst>
                  <a:ext uri="{FF2B5EF4-FFF2-40B4-BE49-F238E27FC236}">
                    <a16:creationId xmlns:a16="http://schemas.microsoft.com/office/drawing/2014/main" id="{B668FEBE-9AD0-5489-C0E6-36CECDCED8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9" t="12465" r="9239" b="11751"/>
              <a:stretch/>
            </p:blipFill>
            <p:spPr bwMode="auto">
              <a:xfrm>
                <a:off x="10211315" y="3298765"/>
                <a:ext cx="302797" cy="25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2" descr="회전 잠긴 아이콘입니다 흰색 배경에 격리된 스톡 벡터 그림 비밀번호에 대한 스톡 벡터 아트 및 기타 이미지 - 비밀번호, 아이콘,  재설정 - iStock">
                <a:extLst>
                  <a:ext uri="{FF2B5EF4-FFF2-40B4-BE49-F238E27FC236}">
                    <a16:creationId xmlns:a16="http://schemas.microsoft.com/office/drawing/2014/main" id="{037F86CE-C38E-E38A-4144-7E9F59C922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9" t="12465" r="9239" b="11751"/>
              <a:stretch/>
            </p:blipFill>
            <p:spPr bwMode="auto">
              <a:xfrm>
                <a:off x="10211315" y="3623237"/>
                <a:ext cx="302797" cy="25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96D1E658-ACE7-F2D5-5828-8B6B2F1C643E}"/>
                  </a:ext>
                </a:extLst>
              </p:cNvPr>
              <p:cNvGrpSpPr/>
              <p:nvPr/>
            </p:nvGrpSpPr>
            <p:grpSpPr>
              <a:xfrm>
                <a:off x="864529" y="2303728"/>
                <a:ext cx="9058009" cy="1595720"/>
                <a:chOff x="864529" y="2303728"/>
                <a:chExt cx="6998441" cy="1595720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17471250-767B-B16E-0394-B6C82E77BEF8}"/>
                    </a:ext>
                  </a:extLst>
                </p:cNvPr>
                <p:cNvSpPr/>
                <p:nvPr/>
              </p:nvSpPr>
              <p:spPr>
                <a:xfrm>
                  <a:off x="1448289" y="2303728"/>
                  <a:ext cx="1078233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아이디</a:t>
                  </a:r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9715102A-3A32-EC7E-001E-1D5D6D3BF547}"/>
                    </a:ext>
                  </a:extLst>
                </p:cNvPr>
                <p:cNvSpPr/>
                <p:nvPr/>
              </p:nvSpPr>
              <p:spPr>
                <a:xfrm>
                  <a:off x="864530" y="2303729"/>
                  <a:ext cx="540350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lt1"/>
                      </a:solidFill>
                    </a:rPr>
                    <a:t>N</a:t>
                  </a:r>
                  <a:r>
                    <a:rPr lang="en-US" altLang="ko-KR" sz="1000" dirty="0"/>
                    <a:t>o</a:t>
                  </a:r>
                  <a:endParaRPr lang="ko-KR" altLang="en-US" sz="10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332D5AD3-9408-E937-DFF4-49D91CAF4E62}"/>
                    </a:ext>
                  </a:extLst>
                </p:cNvPr>
                <p:cNvSpPr/>
                <p:nvPr/>
              </p:nvSpPr>
              <p:spPr>
                <a:xfrm>
                  <a:off x="1448289" y="2643457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Admin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C94C3A39-3182-902F-4556-5016A5F6DCC3}"/>
                    </a:ext>
                  </a:extLst>
                </p:cNvPr>
                <p:cNvSpPr/>
                <p:nvPr/>
              </p:nvSpPr>
              <p:spPr>
                <a:xfrm>
                  <a:off x="864530" y="2643458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3045FACC-1088-2073-C566-B0839533B489}"/>
                    </a:ext>
                  </a:extLst>
                </p:cNvPr>
                <p:cNvSpPr/>
                <p:nvPr/>
              </p:nvSpPr>
              <p:spPr>
                <a:xfrm>
                  <a:off x="1448288" y="2964391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Id-2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9E0B469D-9615-384F-3DA8-75EC71D31153}"/>
                    </a:ext>
                  </a:extLst>
                </p:cNvPr>
                <p:cNvSpPr/>
                <p:nvPr/>
              </p:nvSpPr>
              <p:spPr>
                <a:xfrm>
                  <a:off x="864529" y="2964392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33894114-05E5-D434-1535-12E1B21F5092}"/>
                    </a:ext>
                  </a:extLst>
                </p:cNvPr>
                <p:cNvSpPr/>
                <p:nvPr/>
              </p:nvSpPr>
              <p:spPr>
                <a:xfrm>
                  <a:off x="1448289" y="3282628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Id-3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25D63E06-5F90-92AB-45E7-687BCF6484C3}"/>
                    </a:ext>
                  </a:extLst>
                </p:cNvPr>
                <p:cNvSpPr/>
                <p:nvPr/>
              </p:nvSpPr>
              <p:spPr>
                <a:xfrm>
                  <a:off x="864530" y="3282629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98EFAC1A-E7B5-2705-28B1-45CE2D8EF825}"/>
                    </a:ext>
                  </a:extLst>
                </p:cNvPr>
                <p:cNvSpPr/>
                <p:nvPr/>
              </p:nvSpPr>
              <p:spPr>
                <a:xfrm>
                  <a:off x="1448288" y="3603562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Id-4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8AA07EAA-BB91-4999-967A-B8FE2FEF9F50}"/>
                    </a:ext>
                  </a:extLst>
                </p:cNvPr>
                <p:cNvSpPr/>
                <p:nvPr/>
              </p:nvSpPr>
              <p:spPr>
                <a:xfrm>
                  <a:off x="864529" y="3603563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D0183694-5A05-BAFC-446F-68988887990C}"/>
                    </a:ext>
                  </a:extLst>
                </p:cNvPr>
                <p:cNvSpPr/>
                <p:nvPr/>
              </p:nvSpPr>
              <p:spPr>
                <a:xfrm>
                  <a:off x="5684253" y="2312729"/>
                  <a:ext cx="1426416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최근 접속시간</a:t>
                  </a: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B652D90-C6FF-F43C-22FD-277CD2D7F5FB}"/>
                    </a:ext>
                  </a:extLst>
                </p:cNvPr>
                <p:cNvSpPr/>
                <p:nvPr/>
              </p:nvSpPr>
              <p:spPr>
                <a:xfrm>
                  <a:off x="5684253" y="2652458"/>
                  <a:ext cx="1426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2023-07-25 12:24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4BA75708-5A0B-30C9-2095-4F7F2EC738F8}"/>
                    </a:ext>
                  </a:extLst>
                </p:cNvPr>
                <p:cNvSpPr/>
                <p:nvPr/>
              </p:nvSpPr>
              <p:spPr>
                <a:xfrm>
                  <a:off x="5684252" y="2973392"/>
                  <a:ext cx="1426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54B4971A-E47F-AFE8-BFCE-0EEC5745E02B}"/>
                    </a:ext>
                  </a:extLst>
                </p:cNvPr>
                <p:cNvSpPr/>
                <p:nvPr/>
              </p:nvSpPr>
              <p:spPr>
                <a:xfrm>
                  <a:off x="5684253" y="3291629"/>
                  <a:ext cx="1426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rgbClr val="FF0000"/>
                      </a:solidFill>
                    </a:rPr>
                    <a:t>2023-07-25 12:24</a:t>
                  </a:r>
                  <a:endParaRPr lang="ko-KR" altLang="en-US" sz="1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BA315EA9-9DAE-B62C-B91F-F502C20DA292}"/>
                    </a:ext>
                  </a:extLst>
                </p:cNvPr>
                <p:cNvSpPr/>
                <p:nvPr/>
              </p:nvSpPr>
              <p:spPr>
                <a:xfrm>
                  <a:off x="5684252" y="3612563"/>
                  <a:ext cx="1426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rgbClr val="FF0000"/>
                      </a:solidFill>
                    </a:rPr>
                    <a:t>2023-07-25 12:24</a:t>
                  </a:r>
                  <a:endParaRPr lang="ko-KR" altLang="en-US" sz="1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8F385D63-A960-2738-79A9-2CC6EFD257B0}"/>
                    </a:ext>
                  </a:extLst>
                </p:cNvPr>
                <p:cNvSpPr/>
                <p:nvPr/>
              </p:nvSpPr>
              <p:spPr>
                <a:xfrm>
                  <a:off x="7142553" y="2303728"/>
                  <a:ext cx="720417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오류횟수</a:t>
                  </a:r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3CCC4BCF-8B49-1D26-B64D-82A8262495D8}"/>
                    </a:ext>
                  </a:extLst>
                </p:cNvPr>
                <p:cNvSpPr/>
                <p:nvPr/>
              </p:nvSpPr>
              <p:spPr>
                <a:xfrm>
                  <a:off x="7142553" y="2643457"/>
                  <a:ext cx="720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F829C85E-DB69-AE2A-D61B-9CA30C79BE58}"/>
                    </a:ext>
                  </a:extLst>
                </p:cNvPr>
                <p:cNvSpPr/>
                <p:nvPr/>
              </p:nvSpPr>
              <p:spPr>
                <a:xfrm>
                  <a:off x="7142552" y="2964391"/>
                  <a:ext cx="720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46674034-1845-FFDC-1012-D9AD17026623}"/>
                    </a:ext>
                  </a:extLst>
                </p:cNvPr>
                <p:cNvSpPr/>
                <p:nvPr/>
              </p:nvSpPr>
              <p:spPr>
                <a:xfrm>
                  <a:off x="7142553" y="3282628"/>
                  <a:ext cx="720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BC83907A-6066-BF8D-EB94-28DB5BBED290}"/>
                    </a:ext>
                  </a:extLst>
                </p:cNvPr>
                <p:cNvSpPr/>
                <p:nvPr/>
              </p:nvSpPr>
              <p:spPr>
                <a:xfrm>
                  <a:off x="7142552" y="3603562"/>
                  <a:ext cx="720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0" name="그룹 169">
                  <a:extLst>
                    <a:ext uri="{FF2B5EF4-FFF2-40B4-BE49-F238E27FC236}">
                      <a16:creationId xmlns:a16="http://schemas.microsoft.com/office/drawing/2014/main" id="{3407D374-3528-67EE-5280-F44A74B3C79F}"/>
                    </a:ext>
                  </a:extLst>
                </p:cNvPr>
                <p:cNvGrpSpPr/>
                <p:nvPr/>
              </p:nvGrpSpPr>
              <p:grpSpPr>
                <a:xfrm>
                  <a:off x="2580018" y="2303728"/>
                  <a:ext cx="3041431" cy="1586719"/>
                  <a:chOff x="4311869" y="1757646"/>
                  <a:chExt cx="2428288" cy="1586719"/>
                </a:xfrm>
              </p:grpSpPr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4EC7E93F-163D-01ED-9B4B-66F90FF6B0CD}"/>
                      </a:ext>
                    </a:extLst>
                  </p:cNvPr>
                  <p:cNvSpPr/>
                  <p:nvPr/>
                </p:nvSpPr>
                <p:spPr>
                  <a:xfrm>
                    <a:off x="4311870" y="1757646"/>
                    <a:ext cx="1169100" cy="286885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lt1"/>
                        </a:solidFill>
                      </a:rPr>
                      <a:t>연락처</a:t>
                    </a:r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78C523EE-54AD-7183-7A09-07F030EC3C2D}"/>
                      </a:ext>
                    </a:extLst>
                  </p:cNvPr>
                  <p:cNvSpPr/>
                  <p:nvPr/>
                </p:nvSpPr>
                <p:spPr>
                  <a:xfrm>
                    <a:off x="4311870" y="2097375"/>
                    <a:ext cx="1169101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010-1234-5678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직사각형 172">
                    <a:extLst>
                      <a:ext uri="{FF2B5EF4-FFF2-40B4-BE49-F238E27FC236}">
                        <a16:creationId xmlns:a16="http://schemas.microsoft.com/office/drawing/2014/main" id="{DF7FA1F2-3424-631F-A8F8-BBD2E8B96486}"/>
                      </a:ext>
                    </a:extLst>
                  </p:cNvPr>
                  <p:cNvSpPr/>
                  <p:nvPr/>
                </p:nvSpPr>
                <p:spPr>
                  <a:xfrm>
                    <a:off x="4311869" y="2418309"/>
                    <a:ext cx="1169101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010-1234-5678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" name="직사각형 173">
                    <a:extLst>
                      <a:ext uri="{FF2B5EF4-FFF2-40B4-BE49-F238E27FC236}">
                        <a16:creationId xmlns:a16="http://schemas.microsoft.com/office/drawing/2014/main" id="{D72E0B33-67F6-1045-CDEB-3E10AA728C11}"/>
                      </a:ext>
                    </a:extLst>
                  </p:cNvPr>
                  <p:cNvSpPr/>
                  <p:nvPr/>
                </p:nvSpPr>
                <p:spPr>
                  <a:xfrm>
                    <a:off x="4311870" y="2736546"/>
                    <a:ext cx="1169101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010-1234-5678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5" name="직사각형 174">
                    <a:extLst>
                      <a:ext uri="{FF2B5EF4-FFF2-40B4-BE49-F238E27FC236}">
                        <a16:creationId xmlns:a16="http://schemas.microsoft.com/office/drawing/2014/main" id="{F4EA585E-21AD-D923-237B-5F8E0131787C}"/>
                      </a:ext>
                    </a:extLst>
                  </p:cNvPr>
                  <p:cNvSpPr/>
                  <p:nvPr/>
                </p:nvSpPr>
                <p:spPr>
                  <a:xfrm>
                    <a:off x="4311869" y="3057480"/>
                    <a:ext cx="1169101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010-1234-5678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76" name="Picture 4" descr="편집 아이콘 에 Feather">
                    <a:extLst>
                      <a:ext uri="{FF2B5EF4-FFF2-40B4-BE49-F238E27FC236}">
                        <a16:creationId xmlns:a16="http://schemas.microsoft.com/office/drawing/2014/main" id="{911B2090-8B8C-5C9F-4DA6-BE4D60B7A8A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82240" y="2162830"/>
                    <a:ext cx="178133" cy="1781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4" descr="편집 아이콘 에 Feather">
                    <a:extLst>
                      <a:ext uri="{FF2B5EF4-FFF2-40B4-BE49-F238E27FC236}">
                        <a16:creationId xmlns:a16="http://schemas.microsoft.com/office/drawing/2014/main" id="{606F6106-ED42-1571-DBFA-39123FD746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61627" y="2486741"/>
                    <a:ext cx="178133" cy="1781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4" descr="편집 아이콘 에 Feather">
                    <a:extLst>
                      <a:ext uri="{FF2B5EF4-FFF2-40B4-BE49-F238E27FC236}">
                        <a16:creationId xmlns:a16="http://schemas.microsoft.com/office/drawing/2014/main" id="{8380DA71-293F-4C58-9F91-7D9CAB927A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61627" y="2813619"/>
                    <a:ext cx="178133" cy="1781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9" name="Picture 4" descr="편집 아이콘 에 Feather">
                    <a:extLst>
                      <a:ext uri="{FF2B5EF4-FFF2-40B4-BE49-F238E27FC236}">
                        <a16:creationId xmlns:a16="http://schemas.microsoft.com/office/drawing/2014/main" id="{7AFB2164-583A-064F-0460-2A774DAD70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70891" y="3109369"/>
                    <a:ext cx="178133" cy="1781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0D505B1F-11BD-315C-A04D-B0ADC22D9287}"/>
                      </a:ext>
                    </a:extLst>
                  </p:cNvPr>
                  <p:cNvSpPr/>
                  <p:nvPr/>
                </p:nvSpPr>
                <p:spPr>
                  <a:xfrm>
                    <a:off x="5524558" y="1757646"/>
                    <a:ext cx="1215597" cy="286885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/>
                      <a:t>아이피</a:t>
                    </a:r>
                    <a:endParaRPr lang="ko-KR" altLang="en-US" sz="1000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438DBDA3-3876-CE58-FC39-C095FD9C4B90}"/>
                      </a:ext>
                    </a:extLst>
                  </p:cNvPr>
                  <p:cNvSpPr/>
                  <p:nvPr/>
                </p:nvSpPr>
                <p:spPr>
                  <a:xfrm>
                    <a:off x="5524559" y="2097375"/>
                    <a:ext cx="1215598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192.168.0.125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직사각형 181">
                    <a:extLst>
                      <a:ext uri="{FF2B5EF4-FFF2-40B4-BE49-F238E27FC236}">
                        <a16:creationId xmlns:a16="http://schemas.microsoft.com/office/drawing/2014/main" id="{D1D47837-F462-2866-476E-63D8F0213C19}"/>
                      </a:ext>
                    </a:extLst>
                  </p:cNvPr>
                  <p:cNvSpPr/>
                  <p:nvPr/>
                </p:nvSpPr>
                <p:spPr>
                  <a:xfrm>
                    <a:off x="5524558" y="2418309"/>
                    <a:ext cx="1215598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-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3" name="직사각형 182">
                    <a:extLst>
                      <a:ext uri="{FF2B5EF4-FFF2-40B4-BE49-F238E27FC236}">
                        <a16:creationId xmlns:a16="http://schemas.microsoft.com/office/drawing/2014/main" id="{7071B300-40ED-24A5-B24E-A80EACD60E2A}"/>
                      </a:ext>
                    </a:extLst>
                  </p:cNvPr>
                  <p:cNvSpPr/>
                  <p:nvPr/>
                </p:nvSpPr>
                <p:spPr>
                  <a:xfrm>
                    <a:off x="5524559" y="2736546"/>
                    <a:ext cx="1215598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192.168.0.105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직사각형 183">
                    <a:extLst>
                      <a:ext uri="{FF2B5EF4-FFF2-40B4-BE49-F238E27FC236}">
                        <a16:creationId xmlns:a16="http://schemas.microsoft.com/office/drawing/2014/main" id="{10075591-77A7-A17E-D158-FAA1A4ED52E8}"/>
                      </a:ext>
                    </a:extLst>
                  </p:cNvPr>
                  <p:cNvSpPr/>
                  <p:nvPr/>
                </p:nvSpPr>
                <p:spPr>
                  <a:xfrm>
                    <a:off x="5524558" y="3057480"/>
                    <a:ext cx="1215598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192.168.0.124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E89B3578-4515-2632-5D45-733D8EE78583}"/>
                  </a:ext>
                </a:extLst>
              </p:cNvPr>
              <p:cNvSpPr/>
              <p:nvPr/>
            </p:nvSpPr>
            <p:spPr>
              <a:xfrm>
                <a:off x="1233661" y="1887163"/>
                <a:ext cx="1713205" cy="349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50" b="1" dirty="0">
                    <a:solidFill>
                      <a:schemeClr val="tx1"/>
                    </a:solidFill>
                  </a:rPr>
                  <a:t>중복 접속 차단</a:t>
                </a:r>
              </a:p>
            </p:txBody>
          </p:sp>
          <p:pic>
            <p:nvPicPr>
              <p:cNvPr id="188" name="Picture 6" descr="체크 박스 | 무료 아이콘">
                <a:extLst>
                  <a:ext uri="{FF2B5EF4-FFF2-40B4-BE49-F238E27FC236}">
                    <a16:creationId xmlns:a16="http://schemas.microsoft.com/office/drawing/2014/main" id="{224850E9-37DD-342E-BE52-18E966925A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4490" y="1983606"/>
                <a:ext cx="154434" cy="154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AFA8F4B5-42F1-EB10-F119-448C1A864E80}"/>
                  </a:ext>
                </a:extLst>
              </p:cNvPr>
              <p:cNvSpPr/>
              <p:nvPr/>
            </p:nvSpPr>
            <p:spPr>
              <a:xfrm>
                <a:off x="10649285" y="1893652"/>
                <a:ext cx="903548" cy="286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chemeClr val="tx1"/>
                    </a:solidFill>
                  </a:rPr>
                  <a:t>사용자 등록</a:t>
                </a:r>
              </a:p>
            </p:txBody>
          </p:sp>
          <p:pic>
            <p:nvPicPr>
              <p:cNvPr id="201" name="Picture 2" descr="플러스 아이콘을 가진 사용자 사용자 아이콘 그림을 추가합니다 벡터 아이콘입니다 소셜 미디어 아이콘에 친구를 추가합니다 더하기 기호에  대한 스톡 벡터 아트 및 기타 이미지 - iStock">
                <a:extLst>
                  <a:ext uri="{FF2B5EF4-FFF2-40B4-BE49-F238E27FC236}">
                    <a16:creationId xmlns:a16="http://schemas.microsoft.com/office/drawing/2014/main" id="{4F1EB098-304C-F3A5-A189-9522F6F1A2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52833" y="1893652"/>
                <a:ext cx="261723" cy="276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1" name="말풍선: 모서리가 둥근 사각형 120">
            <a:extLst>
              <a:ext uri="{FF2B5EF4-FFF2-40B4-BE49-F238E27FC236}">
                <a16:creationId xmlns:a16="http://schemas.microsoft.com/office/drawing/2014/main" id="{51920F96-00C7-02AD-CAF0-9D467A90A402}"/>
              </a:ext>
            </a:extLst>
          </p:cNvPr>
          <p:cNvSpPr/>
          <p:nvPr/>
        </p:nvSpPr>
        <p:spPr>
          <a:xfrm>
            <a:off x="9753385" y="4771019"/>
            <a:ext cx="1862929" cy="542098"/>
          </a:xfrm>
          <a:prstGeom prst="wedgeRoundRectCallout">
            <a:avLst>
              <a:gd name="adj1" fmla="val 48876"/>
              <a:gd name="adj2" fmla="val -2474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사용자 삭제 기능</a:t>
            </a:r>
          </a:p>
        </p:txBody>
      </p:sp>
      <p:sp>
        <p:nvSpPr>
          <p:cNvPr id="185" name="말풍선: 모서리가 둥근 사각형 184">
            <a:extLst>
              <a:ext uri="{FF2B5EF4-FFF2-40B4-BE49-F238E27FC236}">
                <a16:creationId xmlns:a16="http://schemas.microsoft.com/office/drawing/2014/main" id="{A6A0BA2B-8B04-6A77-5B29-1F406B8ECACD}"/>
              </a:ext>
            </a:extLst>
          </p:cNvPr>
          <p:cNvSpPr/>
          <p:nvPr/>
        </p:nvSpPr>
        <p:spPr>
          <a:xfrm>
            <a:off x="8068694" y="1403554"/>
            <a:ext cx="2129493" cy="542098"/>
          </a:xfrm>
          <a:prstGeom prst="wedgeRoundRectCallout">
            <a:avLst>
              <a:gd name="adj1" fmla="val 49228"/>
              <a:gd name="adj2" fmla="val 16414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비밀번호 초기화 기능</a:t>
            </a:r>
            <a:endParaRPr lang="en-US" altLang="ko-KR" sz="1200" dirty="0"/>
          </a:p>
          <a:p>
            <a:pPr algn="ctr"/>
            <a:r>
              <a:rPr lang="ko-KR" altLang="en-US" sz="1200" dirty="0"/>
              <a:t>초기 </a:t>
            </a:r>
            <a:r>
              <a:rPr lang="ko-KR" altLang="en-US" sz="1200" dirty="0" err="1"/>
              <a:t>비빌번호</a:t>
            </a:r>
            <a:r>
              <a:rPr lang="en-US" altLang="ko-KR" sz="1200" dirty="0"/>
              <a:t>(1q2w3e4r!)</a:t>
            </a:r>
            <a:endParaRPr lang="ko-KR" altLang="en-US" sz="1200" dirty="0"/>
          </a:p>
        </p:txBody>
      </p:sp>
      <p:sp>
        <p:nvSpPr>
          <p:cNvPr id="186" name="말풍선: 모서리가 둥근 사각형 185">
            <a:extLst>
              <a:ext uri="{FF2B5EF4-FFF2-40B4-BE49-F238E27FC236}">
                <a16:creationId xmlns:a16="http://schemas.microsoft.com/office/drawing/2014/main" id="{13018953-D72B-FFCC-80D2-ED80B5F22A18}"/>
              </a:ext>
            </a:extLst>
          </p:cNvPr>
          <p:cNvSpPr/>
          <p:nvPr/>
        </p:nvSpPr>
        <p:spPr>
          <a:xfrm>
            <a:off x="3117166" y="4076291"/>
            <a:ext cx="1862929" cy="542098"/>
          </a:xfrm>
          <a:prstGeom prst="wedgeRoundRectCallout">
            <a:avLst>
              <a:gd name="adj1" fmla="val 38590"/>
              <a:gd name="adj2" fmla="val -1364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연락처 정보 수정 기능</a:t>
            </a:r>
            <a:endParaRPr lang="ko-KR" altLang="en-US" sz="1200" dirty="0"/>
          </a:p>
        </p:txBody>
      </p:sp>
      <p:sp>
        <p:nvSpPr>
          <p:cNvPr id="189" name="말풍선: 모서리가 둥근 사각형 188">
            <a:extLst>
              <a:ext uri="{FF2B5EF4-FFF2-40B4-BE49-F238E27FC236}">
                <a16:creationId xmlns:a16="http://schemas.microsoft.com/office/drawing/2014/main" id="{A0493201-7DC8-0F32-6539-4DA2938F045E}"/>
              </a:ext>
            </a:extLst>
          </p:cNvPr>
          <p:cNvSpPr/>
          <p:nvPr/>
        </p:nvSpPr>
        <p:spPr>
          <a:xfrm>
            <a:off x="6132970" y="4604672"/>
            <a:ext cx="2968660" cy="1301250"/>
          </a:xfrm>
          <a:prstGeom prst="wedgeRoundRectCallout">
            <a:avLst>
              <a:gd name="adj1" fmla="val 112557"/>
              <a:gd name="adj2" fmla="val -1292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비밀번호 </a:t>
            </a:r>
            <a:r>
              <a:rPr lang="en-US" altLang="ko-KR" sz="1200" dirty="0"/>
              <a:t>5</a:t>
            </a:r>
            <a:r>
              <a:rPr lang="ko-KR" altLang="en-US" sz="1200" dirty="0" err="1"/>
              <a:t>회이상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오류시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자동잠금</a:t>
            </a:r>
            <a:r>
              <a:rPr lang="ko-KR" altLang="en-US" sz="1200" dirty="0"/>
              <a:t> 처리됨</a:t>
            </a:r>
            <a:endParaRPr lang="en-US" altLang="ko-KR" sz="1200" dirty="0"/>
          </a:p>
          <a:p>
            <a:pPr algn="ctr"/>
            <a:r>
              <a:rPr lang="en-US" altLang="ko-KR" sz="1200" dirty="0"/>
              <a:t>(10</a:t>
            </a:r>
            <a:r>
              <a:rPr lang="ko-KR" altLang="en-US" sz="1200" dirty="0"/>
              <a:t>분 후 로그인 가능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 err="1"/>
              <a:t>잠금사용자는</a:t>
            </a:r>
            <a:r>
              <a:rPr lang="ko-KR" altLang="en-US" sz="1200" dirty="0"/>
              <a:t> 로그인 못함</a:t>
            </a:r>
            <a:r>
              <a:rPr lang="en-US" altLang="ko-KR" sz="1200" dirty="0"/>
              <a:t>)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관리자가 임의로 잠금 상태 변경 가능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01871A5-F64F-D38D-3B86-90B45FE95F75}"/>
              </a:ext>
            </a:extLst>
          </p:cNvPr>
          <p:cNvSpPr txBox="1"/>
          <p:nvPr/>
        </p:nvSpPr>
        <p:spPr>
          <a:xfrm>
            <a:off x="681318" y="5946841"/>
            <a:ext cx="220297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* </a:t>
            </a:r>
            <a:r>
              <a:rPr lang="ko-KR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중복접속차단 기능을 제공해야 됨</a:t>
            </a:r>
            <a:endParaRPr lang="en-US" altLang="ko-KR" sz="90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900" dirty="0">
                <a:solidFill>
                  <a:srgbClr val="0000FF"/>
                </a:solidFill>
                <a:ea typeface="맑은 고딕" panose="020B0503020000020004" pitchFamily="50" charset="-127"/>
              </a:rPr>
              <a:t>중복접속시 최종 접속자가 로그인 되고 이후 사용자는 로그아웃 처리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89A53AB-8FE2-CE18-1A39-854CB24240ED}"/>
              </a:ext>
            </a:extLst>
          </p:cNvPr>
          <p:cNvSpPr txBox="1"/>
          <p:nvPr/>
        </p:nvSpPr>
        <p:spPr>
          <a:xfrm>
            <a:off x="6132970" y="6059417"/>
            <a:ext cx="48482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연속 접근 실패 시 대응 기능</a:t>
            </a:r>
            <a:r>
              <a:rPr lang="en-US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(5</a:t>
            </a:r>
            <a:r>
              <a:rPr lang="ko-KR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분 이상 계정 잠김</a:t>
            </a:r>
            <a:r>
              <a:rPr lang="en-US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or </a:t>
            </a:r>
            <a:r>
              <a:rPr lang="ko-KR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관리자 계정 잠금 해제</a:t>
            </a:r>
            <a:r>
              <a:rPr lang="en-US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) </a:t>
            </a:r>
            <a:r>
              <a:rPr lang="ko-KR" altLang="ko-KR" sz="9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제공해야 됨</a:t>
            </a:r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261DA06E-416C-DE3E-B921-5B0BD00662F0}"/>
              </a:ext>
            </a:extLst>
          </p:cNvPr>
          <p:cNvSpPr/>
          <p:nvPr/>
        </p:nvSpPr>
        <p:spPr>
          <a:xfrm>
            <a:off x="88900" y="4315011"/>
            <a:ext cx="327025" cy="327025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6" name="Picture 4" descr="사용자 아이콘 에 Silky Line User Icons">
            <a:extLst>
              <a:ext uri="{FF2B5EF4-FFF2-40B4-BE49-F238E27FC236}">
                <a16:creationId xmlns:a16="http://schemas.microsoft.com/office/drawing/2014/main" id="{7D2241C7-BB91-CF07-7637-817150EF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5"/>
          <a:stretch/>
        </p:blipFill>
        <p:spPr bwMode="auto">
          <a:xfrm>
            <a:off x="162765" y="4406756"/>
            <a:ext cx="179295" cy="1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말풍선: 모서리가 둥근 사각형 204">
            <a:extLst>
              <a:ext uri="{FF2B5EF4-FFF2-40B4-BE49-F238E27FC236}">
                <a16:creationId xmlns:a16="http://schemas.microsoft.com/office/drawing/2014/main" id="{7AC57E37-FEBE-C040-63D9-7CA59057C349}"/>
              </a:ext>
            </a:extLst>
          </p:cNvPr>
          <p:cNvSpPr/>
          <p:nvPr/>
        </p:nvSpPr>
        <p:spPr>
          <a:xfrm>
            <a:off x="489790" y="4311132"/>
            <a:ext cx="1008233" cy="235280"/>
          </a:xfrm>
          <a:prstGeom prst="wedgeRoundRectCallout">
            <a:avLst>
              <a:gd name="adj1" fmla="val -57288"/>
              <a:gd name="adj2" fmla="val 24398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사용자 관리</a:t>
            </a:r>
          </a:p>
        </p:txBody>
      </p:sp>
    </p:spTree>
    <p:extLst>
      <p:ext uri="{BB962C8B-B14F-4D97-AF65-F5344CB8AC3E}">
        <p14:creationId xmlns:p14="http://schemas.microsoft.com/office/powerpoint/2010/main" val="375292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그림 198">
            <a:extLst>
              <a:ext uri="{FF2B5EF4-FFF2-40B4-BE49-F238E27FC236}">
                <a16:creationId xmlns:a16="http://schemas.microsoft.com/office/drawing/2014/main" id="{18C4AF2E-B80A-BACF-F045-259054AC2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08"/>
          <a:stretch/>
        </p:blipFill>
        <p:spPr>
          <a:xfrm>
            <a:off x="0" y="533417"/>
            <a:ext cx="12192000" cy="5930136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B0EDB44-5614-2490-963F-D2C6FB7E4F7F}"/>
              </a:ext>
            </a:extLst>
          </p:cNvPr>
          <p:cNvGrpSpPr/>
          <p:nvPr/>
        </p:nvGrpSpPr>
        <p:grpSpPr>
          <a:xfrm>
            <a:off x="612741" y="684137"/>
            <a:ext cx="11490359" cy="5480762"/>
            <a:chOff x="612741" y="926184"/>
            <a:chExt cx="11490359" cy="548076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1A29B3B-0759-1FDE-6B2C-2BC92B3C7AFA}"/>
                </a:ext>
              </a:extLst>
            </p:cNvPr>
            <p:cNvSpPr/>
            <p:nvPr/>
          </p:nvSpPr>
          <p:spPr>
            <a:xfrm>
              <a:off x="612741" y="926184"/>
              <a:ext cx="11435824" cy="475130"/>
            </a:xfrm>
            <a:prstGeom prst="rect">
              <a:avLst/>
            </a:prstGeom>
            <a:solidFill>
              <a:srgbClr val="F6F6F9"/>
            </a:solidFill>
            <a:ln>
              <a:solidFill>
                <a:srgbClr val="F6F6F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62787F6-6FCA-7C23-DB42-21E0CC126F4A}"/>
                </a:ext>
              </a:extLst>
            </p:cNvPr>
            <p:cNvSpPr/>
            <p:nvPr/>
          </p:nvSpPr>
          <p:spPr>
            <a:xfrm>
              <a:off x="612741" y="1442695"/>
              <a:ext cx="11490359" cy="4964251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DFD3773-F6FE-0110-E555-68B6BA2C9613}"/>
              </a:ext>
            </a:extLst>
          </p:cNvPr>
          <p:cNvGrpSpPr/>
          <p:nvPr/>
        </p:nvGrpSpPr>
        <p:grpSpPr>
          <a:xfrm>
            <a:off x="768632" y="725518"/>
            <a:ext cx="11086211" cy="2931883"/>
            <a:chOff x="768632" y="967565"/>
            <a:chExt cx="11086211" cy="2931883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70DB6F5-F5EA-B8B4-FFFA-90823A65A766}"/>
                </a:ext>
              </a:extLst>
            </p:cNvPr>
            <p:cNvSpPr/>
            <p:nvPr/>
          </p:nvSpPr>
          <p:spPr>
            <a:xfrm>
              <a:off x="768632" y="967565"/>
              <a:ext cx="1475334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사용자 관리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47D14A0-FD85-A68E-C7FD-9A6297AD0205}"/>
                </a:ext>
              </a:extLst>
            </p:cNvPr>
            <p:cNvSpPr/>
            <p:nvPr/>
          </p:nvSpPr>
          <p:spPr>
            <a:xfrm>
              <a:off x="864529" y="1485025"/>
              <a:ext cx="953053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rgbClr val="0000FF"/>
                  </a:solidFill>
                </a:rPr>
                <a:t>사용자 목록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4840F7B-A189-A860-C1B1-D0D73A44D8CD}"/>
                </a:ext>
              </a:extLst>
            </p:cNvPr>
            <p:cNvSpPr/>
            <p:nvPr/>
          </p:nvSpPr>
          <p:spPr>
            <a:xfrm>
              <a:off x="1993813" y="1478231"/>
              <a:ext cx="953053" cy="2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접근 제한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D615B91-11E8-281F-009D-C78A597A30A2}"/>
                </a:ext>
              </a:extLst>
            </p:cNvPr>
            <p:cNvGrpSpPr/>
            <p:nvPr/>
          </p:nvGrpSpPr>
          <p:grpSpPr>
            <a:xfrm>
              <a:off x="864529" y="1887163"/>
              <a:ext cx="10990314" cy="2012285"/>
              <a:chOff x="864529" y="1887163"/>
              <a:chExt cx="10990314" cy="2012285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9248CEB-614F-1869-AB3E-7A023DE437FA}"/>
                  </a:ext>
                </a:extLst>
              </p:cNvPr>
              <p:cNvSpPr/>
              <p:nvPr/>
            </p:nvSpPr>
            <p:spPr>
              <a:xfrm>
                <a:off x="10800098" y="2640971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4AFE52B6-4CE2-FCF0-8815-1A9CC26E4398}"/>
                  </a:ext>
                </a:extLst>
              </p:cNvPr>
              <p:cNvSpPr/>
              <p:nvPr/>
            </p:nvSpPr>
            <p:spPr>
              <a:xfrm>
                <a:off x="10800097" y="2961905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8D1EFBC-508C-5804-B5C2-73D8CB32A09D}"/>
                  </a:ext>
                </a:extLst>
              </p:cNvPr>
              <p:cNvSpPr/>
              <p:nvPr/>
            </p:nvSpPr>
            <p:spPr>
              <a:xfrm>
                <a:off x="10800098" y="3280142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029B892-AEF3-1D12-54D4-99D5C6E07082}"/>
                  </a:ext>
                </a:extLst>
              </p:cNvPr>
              <p:cNvSpPr/>
              <p:nvPr/>
            </p:nvSpPr>
            <p:spPr>
              <a:xfrm>
                <a:off x="10800097" y="3601076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568B7FF-A8C6-45EF-CF4B-8A8B099176F1}"/>
                  </a:ext>
                </a:extLst>
              </p:cNvPr>
              <p:cNvSpPr/>
              <p:nvPr/>
            </p:nvSpPr>
            <p:spPr>
              <a:xfrm>
                <a:off x="11332422" y="2643457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EFA58BC-2B22-4EC0-2177-CBC6814195E8}"/>
                  </a:ext>
                </a:extLst>
              </p:cNvPr>
              <p:cNvSpPr/>
              <p:nvPr/>
            </p:nvSpPr>
            <p:spPr>
              <a:xfrm>
                <a:off x="11332421" y="2964391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5A66F79-F624-EDFD-EFA2-3B447C0017D2}"/>
                  </a:ext>
                </a:extLst>
              </p:cNvPr>
              <p:cNvSpPr/>
              <p:nvPr/>
            </p:nvSpPr>
            <p:spPr>
              <a:xfrm>
                <a:off x="11332422" y="3282628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A428121-44B5-FDFB-AA7A-31823385F4F3}"/>
                  </a:ext>
                </a:extLst>
              </p:cNvPr>
              <p:cNvSpPr/>
              <p:nvPr/>
            </p:nvSpPr>
            <p:spPr>
              <a:xfrm>
                <a:off x="11332421" y="3603562"/>
                <a:ext cx="522421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0" name="Picture 8" descr="저장소 삭제 - 무료 개 아이콘">
                <a:extLst>
                  <a:ext uri="{FF2B5EF4-FFF2-40B4-BE49-F238E27FC236}">
                    <a16:creationId xmlns:a16="http://schemas.microsoft.com/office/drawing/2014/main" id="{BFA89D7C-6DF2-F393-B283-74119553E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6736" y="2681354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8" descr="저장소 삭제 - 무료 개 아이콘">
                <a:extLst>
                  <a:ext uri="{FF2B5EF4-FFF2-40B4-BE49-F238E27FC236}">
                    <a16:creationId xmlns:a16="http://schemas.microsoft.com/office/drawing/2014/main" id="{A17A6F6F-4C5E-D05A-AB6A-049523782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98135" y="2997342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8" descr="저장소 삭제 - 무료 개 아이콘">
                <a:extLst>
                  <a:ext uri="{FF2B5EF4-FFF2-40B4-BE49-F238E27FC236}">
                    <a16:creationId xmlns:a16="http://schemas.microsoft.com/office/drawing/2014/main" id="{1B21BE6B-346C-F7D7-F243-54F564800C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6735" y="3300112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8" descr="저장소 삭제 - 무료 개 아이콘">
                <a:extLst>
                  <a:ext uri="{FF2B5EF4-FFF2-40B4-BE49-F238E27FC236}">
                    <a16:creationId xmlns:a16="http://schemas.microsoft.com/office/drawing/2014/main" id="{5A0FA936-3E82-EB3E-C69A-83D2B82BB7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6735" y="3640316"/>
                <a:ext cx="213789" cy="213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5861F91-3398-C4BB-FBD1-3879326EC944}"/>
                  </a:ext>
                </a:extLst>
              </p:cNvPr>
              <p:cNvSpPr/>
              <p:nvPr/>
            </p:nvSpPr>
            <p:spPr>
              <a:xfrm>
                <a:off x="10800098" y="2303728"/>
                <a:ext cx="1054744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lt1"/>
                    </a:solidFill>
                  </a:rPr>
                  <a:t>상태 관리</a:t>
                </a:r>
              </a:p>
            </p:txBody>
          </p: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3C24F062-EFB6-7607-C2ED-75E6C4DB6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973140" y="2658028"/>
                <a:ext cx="234238" cy="292797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256448B6-D064-7F7C-3459-2C59C7ABA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964230" y="2977385"/>
                <a:ext cx="234238" cy="292797"/>
              </a:xfrm>
              <a:prstGeom prst="rect">
                <a:avLst/>
              </a:prstGeom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32B848DB-8C0E-6335-D9DD-FA55C225F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968142" y="3330723"/>
                <a:ext cx="248434" cy="260265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20C2CBC6-BE88-1D40-2E05-BA276405F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977107" y="3600926"/>
                <a:ext cx="248434" cy="260265"/>
              </a:xfrm>
              <a:prstGeom prst="rect">
                <a:avLst/>
              </a:prstGeom>
            </p:spPr>
          </p:pic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124F699F-BCAF-CA09-1464-637AF09BE624}"/>
                  </a:ext>
                </a:extLst>
              </p:cNvPr>
              <p:cNvSpPr/>
              <p:nvPr/>
            </p:nvSpPr>
            <p:spPr>
              <a:xfrm>
                <a:off x="9989004" y="2301911"/>
                <a:ext cx="779147" cy="28688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/>
                  <a:t>비밀번호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7634135-6E2F-3FBC-0320-60B38395845B}"/>
                  </a:ext>
                </a:extLst>
              </p:cNvPr>
              <p:cNvSpPr/>
              <p:nvPr/>
            </p:nvSpPr>
            <p:spPr>
              <a:xfrm>
                <a:off x="9989004" y="2641640"/>
                <a:ext cx="77914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3CEBE6F1-B603-0D40-EC76-BCEB822E3E72}"/>
                  </a:ext>
                </a:extLst>
              </p:cNvPr>
              <p:cNvSpPr/>
              <p:nvPr/>
            </p:nvSpPr>
            <p:spPr>
              <a:xfrm>
                <a:off x="9989003" y="2962574"/>
                <a:ext cx="77914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E3BE88CE-83D7-5234-6A29-DF8EB8BA6488}"/>
                  </a:ext>
                </a:extLst>
              </p:cNvPr>
              <p:cNvSpPr/>
              <p:nvPr/>
            </p:nvSpPr>
            <p:spPr>
              <a:xfrm>
                <a:off x="9989004" y="3280811"/>
                <a:ext cx="77914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B856276B-69A6-1AAB-D81A-0F7961B68DCA}"/>
                  </a:ext>
                </a:extLst>
              </p:cNvPr>
              <p:cNvSpPr/>
              <p:nvPr/>
            </p:nvSpPr>
            <p:spPr>
              <a:xfrm>
                <a:off x="9989003" y="3601745"/>
                <a:ext cx="779147" cy="2868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4" name="Picture 2" descr="회전 잠긴 아이콘입니다 흰색 배경에 격리된 스톡 벡터 그림 비밀번호에 대한 스톡 벡터 아트 및 기타 이미지 - 비밀번호, 아이콘,  재설정 - iStock">
                <a:extLst>
                  <a:ext uri="{FF2B5EF4-FFF2-40B4-BE49-F238E27FC236}">
                    <a16:creationId xmlns:a16="http://schemas.microsoft.com/office/drawing/2014/main" id="{1EB3FD25-13A7-DFFD-2A52-1188DD8D08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9" t="12465" r="9239" b="11751"/>
              <a:stretch/>
            </p:blipFill>
            <p:spPr bwMode="auto">
              <a:xfrm>
                <a:off x="10211315" y="2665880"/>
                <a:ext cx="302797" cy="25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회전 잠긴 아이콘입니다 흰색 배경에 격리된 스톡 벡터 그림 비밀번호에 대한 스톡 벡터 아트 및 기타 이미지 - 비밀번호, 아이콘,  재설정 - iStock">
                <a:extLst>
                  <a:ext uri="{FF2B5EF4-FFF2-40B4-BE49-F238E27FC236}">
                    <a16:creationId xmlns:a16="http://schemas.microsoft.com/office/drawing/2014/main" id="{D9B28723-391C-AA7F-3F4B-330914966D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9" t="12465" r="9239" b="11751"/>
              <a:stretch/>
            </p:blipFill>
            <p:spPr bwMode="auto">
              <a:xfrm>
                <a:off x="10211315" y="2995525"/>
                <a:ext cx="302797" cy="25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회전 잠긴 아이콘입니다 흰색 배경에 격리된 스톡 벡터 그림 비밀번호에 대한 스톡 벡터 아트 및 기타 이미지 - 비밀번호, 아이콘,  재설정 - iStock">
                <a:extLst>
                  <a:ext uri="{FF2B5EF4-FFF2-40B4-BE49-F238E27FC236}">
                    <a16:creationId xmlns:a16="http://schemas.microsoft.com/office/drawing/2014/main" id="{5A3D3312-8525-0A7F-D744-F9171D93ED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9" t="12465" r="9239" b="11751"/>
              <a:stretch/>
            </p:blipFill>
            <p:spPr bwMode="auto">
              <a:xfrm>
                <a:off x="10211315" y="3298765"/>
                <a:ext cx="302797" cy="25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회전 잠긴 아이콘입니다 흰색 배경에 격리된 스톡 벡터 그림 비밀번호에 대한 스톡 벡터 아트 및 기타 이미지 - 비밀번호, 아이콘,  재설정 - iStock">
                <a:extLst>
                  <a:ext uri="{FF2B5EF4-FFF2-40B4-BE49-F238E27FC236}">
                    <a16:creationId xmlns:a16="http://schemas.microsoft.com/office/drawing/2014/main" id="{BD40E78B-D089-49BD-F54B-57EF5D419C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9" t="12465" r="9239" b="11751"/>
              <a:stretch/>
            </p:blipFill>
            <p:spPr bwMode="auto">
              <a:xfrm>
                <a:off x="10211315" y="3623237"/>
                <a:ext cx="302797" cy="25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A27A7D5B-3313-C023-8923-8D54678F3483}"/>
                  </a:ext>
                </a:extLst>
              </p:cNvPr>
              <p:cNvGrpSpPr/>
              <p:nvPr/>
            </p:nvGrpSpPr>
            <p:grpSpPr>
              <a:xfrm>
                <a:off x="864529" y="2303728"/>
                <a:ext cx="9058009" cy="1595720"/>
                <a:chOff x="864529" y="2303728"/>
                <a:chExt cx="6998441" cy="1595720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334EAE3B-2C97-876A-01AF-568E67F4269C}"/>
                    </a:ext>
                  </a:extLst>
                </p:cNvPr>
                <p:cNvSpPr/>
                <p:nvPr/>
              </p:nvSpPr>
              <p:spPr>
                <a:xfrm>
                  <a:off x="1448289" y="2303728"/>
                  <a:ext cx="1078233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아이디</a:t>
                  </a: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08987917-5601-BBBB-9224-3CC150817B55}"/>
                    </a:ext>
                  </a:extLst>
                </p:cNvPr>
                <p:cNvSpPr/>
                <p:nvPr/>
              </p:nvSpPr>
              <p:spPr>
                <a:xfrm>
                  <a:off x="864530" y="2303729"/>
                  <a:ext cx="540350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lt1"/>
                      </a:solidFill>
                    </a:rPr>
                    <a:t>N</a:t>
                  </a:r>
                  <a:r>
                    <a:rPr lang="en-US" altLang="ko-KR" sz="1000" dirty="0"/>
                    <a:t>o</a:t>
                  </a:r>
                  <a:endParaRPr lang="ko-KR" altLang="en-US" sz="10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9F7E26E3-E7A7-E695-B290-F04BB1574EFC}"/>
                    </a:ext>
                  </a:extLst>
                </p:cNvPr>
                <p:cNvSpPr/>
                <p:nvPr/>
              </p:nvSpPr>
              <p:spPr>
                <a:xfrm>
                  <a:off x="1448289" y="2643457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Admin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FA8A8B1F-4C35-E767-C39D-653FE9284750}"/>
                    </a:ext>
                  </a:extLst>
                </p:cNvPr>
                <p:cNvSpPr/>
                <p:nvPr/>
              </p:nvSpPr>
              <p:spPr>
                <a:xfrm>
                  <a:off x="864530" y="2643458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2DDC599F-F571-43F3-9C09-9AC1874303FA}"/>
                    </a:ext>
                  </a:extLst>
                </p:cNvPr>
                <p:cNvSpPr/>
                <p:nvPr/>
              </p:nvSpPr>
              <p:spPr>
                <a:xfrm>
                  <a:off x="1448288" y="2964391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Id-2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6B534FAF-94FA-1109-958D-26DAD6D40CFC}"/>
                    </a:ext>
                  </a:extLst>
                </p:cNvPr>
                <p:cNvSpPr/>
                <p:nvPr/>
              </p:nvSpPr>
              <p:spPr>
                <a:xfrm>
                  <a:off x="864529" y="2964392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B66DCFB3-F225-A263-C90D-41F35A0A32DA}"/>
                    </a:ext>
                  </a:extLst>
                </p:cNvPr>
                <p:cNvSpPr/>
                <p:nvPr/>
              </p:nvSpPr>
              <p:spPr>
                <a:xfrm>
                  <a:off x="1448289" y="3282628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Id-3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042E06D7-A1FE-9EBB-F155-BE3D0E9916A3}"/>
                    </a:ext>
                  </a:extLst>
                </p:cNvPr>
                <p:cNvSpPr/>
                <p:nvPr/>
              </p:nvSpPr>
              <p:spPr>
                <a:xfrm>
                  <a:off x="864530" y="3282629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4242DA91-5F00-7194-CB15-7CCC1A6E71BB}"/>
                    </a:ext>
                  </a:extLst>
                </p:cNvPr>
                <p:cNvSpPr/>
                <p:nvPr/>
              </p:nvSpPr>
              <p:spPr>
                <a:xfrm>
                  <a:off x="1448288" y="3603562"/>
                  <a:ext cx="1078233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Id-4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39644B53-EE39-092A-7B60-7E2D334F9B36}"/>
                    </a:ext>
                  </a:extLst>
                </p:cNvPr>
                <p:cNvSpPr/>
                <p:nvPr/>
              </p:nvSpPr>
              <p:spPr>
                <a:xfrm>
                  <a:off x="864529" y="3603563"/>
                  <a:ext cx="540350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42651266-7E51-7ED4-D3FF-E794B6413653}"/>
                    </a:ext>
                  </a:extLst>
                </p:cNvPr>
                <p:cNvSpPr/>
                <p:nvPr/>
              </p:nvSpPr>
              <p:spPr>
                <a:xfrm>
                  <a:off x="5684253" y="2312729"/>
                  <a:ext cx="1426416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최근 접속시간</a:t>
                  </a: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37643EEB-3917-FDF2-DBBB-B1E1F4A92417}"/>
                    </a:ext>
                  </a:extLst>
                </p:cNvPr>
                <p:cNvSpPr/>
                <p:nvPr/>
              </p:nvSpPr>
              <p:spPr>
                <a:xfrm>
                  <a:off x="5684253" y="2652458"/>
                  <a:ext cx="1426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2023-07-25 12:24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30EA955F-DE77-1D39-BDE4-1C68BC9E0D33}"/>
                    </a:ext>
                  </a:extLst>
                </p:cNvPr>
                <p:cNvSpPr/>
                <p:nvPr/>
              </p:nvSpPr>
              <p:spPr>
                <a:xfrm>
                  <a:off x="5684252" y="2973392"/>
                  <a:ext cx="1426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1BD091AB-76C9-246B-58C3-3A443EBB4D5C}"/>
                    </a:ext>
                  </a:extLst>
                </p:cNvPr>
                <p:cNvSpPr/>
                <p:nvPr/>
              </p:nvSpPr>
              <p:spPr>
                <a:xfrm>
                  <a:off x="5684253" y="3291629"/>
                  <a:ext cx="1426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rgbClr val="FF0000"/>
                      </a:solidFill>
                    </a:rPr>
                    <a:t>2023-07-25 12:24</a:t>
                  </a:r>
                  <a:endParaRPr lang="ko-KR" altLang="en-US" sz="1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6D8B0DC3-F6E1-F372-C24A-DA3C5E75A154}"/>
                    </a:ext>
                  </a:extLst>
                </p:cNvPr>
                <p:cNvSpPr/>
                <p:nvPr/>
              </p:nvSpPr>
              <p:spPr>
                <a:xfrm>
                  <a:off x="5684252" y="3612563"/>
                  <a:ext cx="1426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rgbClr val="FF0000"/>
                      </a:solidFill>
                    </a:rPr>
                    <a:t>2023-07-25 12:24</a:t>
                  </a:r>
                  <a:endParaRPr lang="ko-KR" altLang="en-US" sz="1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8931D1FD-2EC9-4DE0-0FF9-F50489C3AAC2}"/>
                    </a:ext>
                  </a:extLst>
                </p:cNvPr>
                <p:cNvSpPr/>
                <p:nvPr/>
              </p:nvSpPr>
              <p:spPr>
                <a:xfrm>
                  <a:off x="7142553" y="2303728"/>
                  <a:ext cx="720417" cy="286885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lt1"/>
                      </a:solidFill>
                    </a:rPr>
                    <a:t>오류횟수</a:t>
                  </a:r>
                </a:p>
              </p:txBody>
            </p:sp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8EE59AFB-724C-FA7F-1402-9257BD5D47BD}"/>
                    </a:ext>
                  </a:extLst>
                </p:cNvPr>
                <p:cNvSpPr/>
                <p:nvPr/>
              </p:nvSpPr>
              <p:spPr>
                <a:xfrm>
                  <a:off x="7142553" y="2643457"/>
                  <a:ext cx="720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58C529E6-D3D6-9014-E678-2B2B5AE3DE3A}"/>
                    </a:ext>
                  </a:extLst>
                </p:cNvPr>
                <p:cNvSpPr/>
                <p:nvPr/>
              </p:nvSpPr>
              <p:spPr>
                <a:xfrm>
                  <a:off x="7142552" y="2964391"/>
                  <a:ext cx="720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0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BB709F07-EF4B-601A-0CCC-FB9006E035EA}"/>
                    </a:ext>
                  </a:extLst>
                </p:cNvPr>
                <p:cNvSpPr/>
                <p:nvPr/>
              </p:nvSpPr>
              <p:spPr>
                <a:xfrm>
                  <a:off x="7142553" y="3282628"/>
                  <a:ext cx="720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43F26008-A274-208F-EA4F-F44927D0FDFC}"/>
                    </a:ext>
                  </a:extLst>
                </p:cNvPr>
                <p:cNvSpPr/>
                <p:nvPr/>
              </p:nvSpPr>
              <p:spPr>
                <a:xfrm>
                  <a:off x="7142552" y="3603562"/>
                  <a:ext cx="720417" cy="28688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15" name="그룹 214">
                  <a:extLst>
                    <a:ext uri="{FF2B5EF4-FFF2-40B4-BE49-F238E27FC236}">
                      <a16:creationId xmlns:a16="http://schemas.microsoft.com/office/drawing/2014/main" id="{CDCB79ED-BF0C-582E-976F-72911C50BD66}"/>
                    </a:ext>
                  </a:extLst>
                </p:cNvPr>
                <p:cNvGrpSpPr/>
                <p:nvPr/>
              </p:nvGrpSpPr>
              <p:grpSpPr>
                <a:xfrm>
                  <a:off x="2580018" y="2303728"/>
                  <a:ext cx="3041431" cy="1586719"/>
                  <a:chOff x="4311869" y="1757646"/>
                  <a:chExt cx="2428288" cy="1586719"/>
                </a:xfrm>
              </p:grpSpPr>
              <p:sp>
                <p:nvSpPr>
                  <p:cNvPr id="216" name="직사각형 215">
                    <a:extLst>
                      <a:ext uri="{FF2B5EF4-FFF2-40B4-BE49-F238E27FC236}">
                        <a16:creationId xmlns:a16="http://schemas.microsoft.com/office/drawing/2014/main" id="{F5399E4B-514F-90D9-2DAA-90BDE6267669}"/>
                      </a:ext>
                    </a:extLst>
                  </p:cNvPr>
                  <p:cNvSpPr/>
                  <p:nvPr/>
                </p:nvSpPr>
                <p:spPr>
                  <a:xfrm>
                    <a:off x="4311870" y="1757646"/>
                    <a:ext cx="1169100" cy="286885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lt1"/>
                        </a:solidFill>
                      </a:rPr>
                      <a:t>연락처</a:t>
                    </a:r>
                  </a:p>
                </p:txBody>
              </p:sp>
              <p:sp>
                <p:nvSpPr>
                  <p:cNvPr id="217" name="직사각형 216">
                    <a:extLst>
                      <a:ext uri="{FF2B5EF4-FFF2-40B4-BE49-F238E27FC236}">
                        <a16:creationId xmlns:a16="http://schemas.microsoft.com/office/drawing/2014/main" id="{D6919AAB-0A2A-8FE3-306E-020CA6F5E2B8}"/>
                      </a:ext>
                    </a:extLst>
                  </p:cNvPr>
                  <p:cNvSpPr/>
                  <p:nvPr/>
                </p:nvSpPr>
                <p:spPr>
                  <a:xfrm>
                    <a:off x="4311870" y="2097375"/>
                    <a:ext cx="1169101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010-1234-5678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8" name="직사각형 217">
                    <a:extLst>
                      <a:ext uri="{FF2B5EF4-FFF2-40B4-BE49-F238E27FC236}">
                        <a16:creationId xmlns:a16="http://schemas.microsoft.com/office/drawing/2014/main" id="{07DFE216-9527-BF8A-1C4D-369A035C970B}"/>
                      </a:ext>
                    </a:extLst>
                  </p:cNvPr>
                  <p:cNvSpPr/>
                  <p:nvPr/>
                </p:nvSpPr>
                <p:spPr>
                  <a:xfrm>
                    <a:off x="4311869" y="2418309"/>
                    <a:ext cx="1169101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010-1234-5678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직사각형 218">
                    <a:extLst>
                      <a:ext uri="{FF2B5EF4-FFF2-40B4-BE49-F238E27FC236}">
                        <a16:creationId xmlns:a16="http://schemas.microsoft.com/office/drawing/2014/main" id="{7A3B6946-E258-AA34-941B-9032189DBCBF}"/>
                      </a:ext>
                    </a:extLst>
                  </p:cNvPr>
                  <p:cNvSpPr/>
                  <p:nvPr/>
                </p:nvSpPr>
                <p:spPr>
                  <a:xfrm>
                    <a:off x="4311870" y="2736546"/>
                    <a:ext cx="1169101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010-1234-5678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직사각형 219">
                    <a:extLst>
                      <a:ext uri="{FF2B5EF4-FFF2-40B4-BE49-F238E27FC236}">
                        <a16:creationId xmlns:a16="http://schemas.microsoft.com/office/drawing/2014/main" id="{83A6AAB6-467D-73D1-4313-924A7A32FFF1}"/>
                      </a:ext>
                    </a:extLst>
                  </p:cNvPr>
                  <p:cNvSpPr/>
                  <p:nvPr/>
                </p:nvSpPr>
                <p:spPr>
                  <a:xfrm>
                    <a:off x="4311869" y="3057480"/>
                    <a:ext cx="1169101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010-1234-5678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221" name="Picture 4" descr="편집 아이콘 에 Feather">
                    <a:extLst>
                      <a:ext uri="{FF2B5EF4-FFF2-40B4-BE49-F238E27FC236}">
                        <a16:creationId xmlns:a16="http://schemas.microsoft.com/office/drawing/2014/main" id="{DA59B00C-CBC9-836B-EBC6-D424E568D8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82240" y="2162830"/>
                    <a:ext cx="178133" cy="1781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2" name="Picture 4" descr="편집 아이콘 에 Feather">
                    <a:extLst>
                      <a:ext uri="{FF2B5EF4-FFF2-40B4-BE49-F238E27FC236}">
                        <a16:creationId xmlns:a16="http://schemas.microsoft.com/office/drawing/2014/main" id="{A1AADA2B-4135-4693-47C9-8FDB915CD7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61627" y="2486741"/>
                    <a:ext cx="178133" cy="1781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3" name="Picture 4" descr="편집 아이콘 에 Feather">
                    <a:extLst>
                      <a:ext uri="{FF2B5EF4-FFF2-40B4-BE49-F238E27FC236}">
                        <a16:creationId xmlns:a16="http://schemas.microsoft.com/office/drawing/2014/main" id="{31B95D30-B5F2-CBC8-AF2C-226D150FFB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61627" y="2813619"/>
                    <a:ext cx="178133" cy="1781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4" name="Picture 4" descr="편집 아이콘 에 Feather">
                    <a:extLst>
                      <a:ext uri="{FF2B5EF4-FFF2-40B4-BE49-F238E27FC236}">
                        <a16:creationId xmlns:a16="http://schemas.microsoft.com/office/drawing/2014/main" id="{81C5EA43-7DCC-A934-FF32-CC15E88CDC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70891" y="3109369"/>
                    <a:ext cx="178133" cy="1781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25" name="직사각형 224">
                    <a:extLst>
                      <a:ext uri="{FF2B5EF4-FFF2-40B4-BE49-F238E27FC236}">
                        <a16:creationId xmlns:a16="http://schemas.microsoft.com/office/drawing/2014/main" id="{77A8B31B-3844-A733-2B9E-D1F58E6BF1EE}"/>
                      </a:ext>
                    </a:extLst>
                  </p:cNvPr>
                  <p:cNvSpPr/>
                  <p:nvPr/>
                </p:nvSpPr>
                <p:spPr>
                  <a:xfrm>
                    <a:off x="5524558" y="1757646"/>
                    <a:ext cx="1215597" cy="286885"/>
                  </a:xfrm>
                  <a:prstGeom prst="rect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/>
                      <a:t>아이피</a:t>
                    </a:r>
                    <a:endParaRPr lang="ko-KR" altLang="en-US" sz="1000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26" name="직사각형 225">
                    <a:extLst>
                      <a:ext uri="{FF2B5EF4-FFF2-40B4-BE49-F238E27FC236}">
                        <a16:creationId xmlns:a16="http://schemas.microsoft.com/office/drawing/2014/main" id="{F61907C9-9AF1-8D47-9B59-F114A453CDA0}"/>
                      </a:ext>
                    </a:extLst>
                  </p:cNvPr>
                  <p:cNvSpPr/>
                  <p:nvPr/>
                </p:nvSpPr>
                <p:spPr>
                  <a:xfrm>
                    <a:off x="5524559" y="2097375"/>
                    <a:ext cx="1215598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192.168.0.125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직사각형 226">
                    <a:extLst>
                      <a:ext uri="{FF2B5EF4-FFF2-40B4-BE49-F238E27FC236}">
                        <a16:creationId xmlns:a16="http://schemas.microsoft.com/office/drawing/2014/main" id="{3E0B0F59-C2E3-D836-4533-DF25872338A3}"/>
                      </a:ext>
                    </a:extLst>
                  </p:cNvPr>
                  <p:cNvSpPr/>
                  <p:nvPr/>
                </p:nvSpPr>
                <p:spPr>
                  <a:xfrm>
                    <a:off x="5524558" y="2418309"/>
                    <a:ext cx="1215598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-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8" name="직사각형 227">
                    <a:extLst>
                      <a:ext uri="{FF2B5EF4-FFF2-40B4-BE49-F238E27FC236}">
                        <a16:creationId xmlns:a16="http://schemas.microsoft.com/office/drawing/2014/main" id="{3AAE35C3-5001-B560-DBD9-A5A0E0D7ABCF}"/>
                      </a:ext>
                    </a:extLst>
                  </p:cNvPr>
                  <p:cNvSpPr/>
                  <p:nvPr/>
                </p:nvSpPr>
                <p:spPr>
                  <a:xfrm>
                    <a:off x="5524559" y="2736546"/>
                    <a:ext cx="1215598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192.168.0.105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직사각형 228">
                    <a:extLst>
                      <a:ext uri="{FF2B5EF4-FFF2-40B4-BE49-F238E27FC236}">
                        <a16:creationId xmlns:a16="http://schemas.microsoft.com/office/drawing/2014/main" id="{7405EF9B-49E8-D885-FC0B-F17C899DC241}"/>
                      </a:ext>
                    </a:extLst>
                  </p:cNvPr>
                  <p:cNvSpPr/>
                  <p:nvPr/>
                </p:nvSpPr>
                <p:spPr>
                  <a:xfrm>
                    <a:off x="5524558" y="3057480"/>
                    <a:ext cx="1215598" cy="28688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00" dirty="0">
                        <a:solidFill>
                          <a:schemeClr val="tx1"/>
                        </a:solidFill>
                      </a:rPr>
                      <a:t>192.168.0.124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954060-9024-9F56-5B7D-7EBB6F3CDF60}"/>
                  </a:ext>
                </a:extLst>
              </p:cNvPr>
              <p:cNvSpPr/>
              <p:nvPr/>
            </p:nvSpPr>
            <p:spPr>
              <a:xfrm>
                <a:off x="1233661" y="1887163"/>
                <a:ext cx="1713205" cy="3496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>
                    <a:solidFill>
                      <a:schemeClr val="tx1"/>
                    </a:solidFill>
                  </a:rPr>
                  <a:t>중복 접속 차단</a:t>
                </a:r>
              </a:p>
            </p:txBody>
          </p:sp>
          <p:pic>
            <p:nvPicPr>
              <p:cNvPr id="110" name="Picture 6" descr="체크 박스 | 무료 아이콘">
                <a:extLst>
                  <a:ext uri="{FF2B5EF4-FFF2-40B4-BE49-F238E27FC236}">
                    <a16:creationId xmlns:a16="http://schemas.microsoft.com/office/drawing/2014/main" id="{70AB7364-727E-510F-1226-B57C903CC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4490" y="1983606"/>
                <a:ext cx="154434" cy="154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E2006AC-C9CE-A226-CE7B-A7C10BD62A00}"/>
                  </a:ext>
                </a:extLst>
              </p:cNvPr>
              <p:cNvSpPr/>
              <p:nvPr/>
            </p:nvSpPr>
            <p:spPr>
              <a:xfrm>
                <a:off x="10649285" y="1893652"/>
                <a:ext cx="903548" cy="286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>
                    <a:solidFill>
                      <a:schemeClr val="tx1"/>
                    </a:solidFill>
                  </a:rPr>
                  <a:t>사용자 등록</a:t>
                </a:r>
              </a:p>
            </p:txBody>
          </p:sp>
          <p:pic>
            <p:nvPicPr>
              <p:cNvPr id="115" name="Picture 2" descr="플러스 아이콘을 가진 사용자 사용자 아이콘 그림을 추가합니다 벡터 아이콘입니다 소셜 미디어 아이콘에 친구를 추가합니다 더하기 기호에  대한 스톡 벡터 아트 및 기타 이미지 - iStock">
                <a:extLst>
                  <a:ext uri="{FF2B5EF4-FFF2-40B4-BE49-F238E27FC236}">
                    <a16:creationId xmlns:a16="http://schemas.microsoft.com/office/drawing/2014/main" id="{2EDD2D0E-BD7D-F7F4-09D1-593E56C6D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52833" y="1893652"/>
                <a:ext cx="261723" cy="276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5" name="타원 194">
            <a:extLst>
              <a:ext uri="{FF2B5EF4-FFF2-40B4-BE49-F238E27FC236}">
                <a16:creationId xmlns:a16="http://schemas.microsoft.com/office/drawing/2014/main" id="{261DA06E-416C-DE3E-B921-5B0BD00662F0}"/>
              </a:ext>
            </a:extLst>
          </p:cNvPr>
          <p:cNvSpPr/>
          <p:nvPr/>
        </p:nvSpPr>
        <p:spPr>
          <a:xfrm>
            <a:off x="88900" y="4279153"/>
            <a:ext cx="327025" cy="327025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6" name="Picture 4" descr="사용자 아이콘 에 Silky Line User Icons">
            <a:extLst>
              <a:ext uri="{FF2B5EF4-FFF2-40B4-BE49-F238E27FC236}">
                <a16:creationId xmlns:a16="http://schemas.microsoft.com/office/drawing/2014/main" id="{7D2241C7-BB91-CF07-7637-817150EF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5"/>
          <a:stretch/>
        </p:blipFill>
        <p:spPr bwMode="auto">
          <a:xfrm>
            <a:off x="162765" y="4370898"/>
            <a:ext cx="179295" cy="14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A9FEB4C4-14F9-58AF-1EAA-286C34A8D303}"/>
              </a:ext>
            </a:extLst>
          </p:cNvPr>
          <p:cNvGrpSpPr/>
          <p:nvPr/>
        </p:nvGrpSpPr>
        <p:grpSpPr>
          <a:xfrm>
            <a:off x="7156446" y="2070682"/>
            <a:ext cx="4171024" cy="3206408"/>
            <a:chOff x="5547974" y="3628615"/>
            <a:chExt cx="4171024" cy="320640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E906FB4-0ECD-07D5-7CE0-E06493CC441E}"/>
                </a:ext>
              </a:extLst>
            </p:cNvPr>
            <p:cNvSpPr/>
            <p:nvPr/>
          </p:nvSpPr>
          <p:spPr>
            <a:xfrm>
              <a:off x="5547974" y="4009504"/>
              <a:ext cx="4171024" cy="28255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A485C8D-F8CB-1CF5-D4FB-4C0B120DBFFF}"/>
                </a:ext>
              </a:extLst>
            </p:cNvPr>
            <p:cNvSpPr/>
            <p:nvPr/>
          </p:nvSpPr>
          <p:spPr>
            <a:xfrm>
              <a:off x="5547974" y="3628615"/>
              <a:ext cx="4171023" cy="3681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/>
                <a:t>사용자 등록</a:t>
              </a:r>
              <a:endParaRPr lang="ko-KR" altLang="en-US" sz="1200" b="1" dirty="0"/>
            </a:p>
          </p:txBody>
        </p:sp>
        <p:sp>
          <p:nvSpPr>
            <p:cNvPr id="42" name="곱하기 기호 41">
              <a:extLst>
                <a:ext uri="{FF2B5EF4-FFF2-40B4-BE49-F238E27FC236}">
                  <a16:creationId xmlns:a16="http://schemas.microsoft.com/office/drawing/2014/main" id="{0F5375F2-E519-A05D-F685-14C66B660F61}"/>
                </a:ext>
              </a:extLst>
            </p:cNvPr>
            <p:cNvSpPr/>
            <p:nvPr/>
          </p:nvSpPr>
          <p:spPr>
            <a:xfrm>
              <a:off x="9432883" y="3710739"/>
              <a:ext cx="235736" cy="205641"/>
            </a:xfrm>
            <a:prstGeom prst="mathMultiply">
              <a:avLst>
                <a:gd name="adj1" fmla="val 1041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57DA96F-D51D-795C-3304-1B4F2D2BFFC9}"/>
                </a:ext>
              </a:extLst>
            </p:cNvPr>
            <p:cNvSpPr/>
            <p:nvPr/>
          </p:nvSpPr>
          <p:spPr>
            <a:xfrm>
              <a:off x="6078311" y="4244783"/>
              <a:ext cx="1255059" cy="349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>
                  <a:solidFill>
                    <a:schemeClr val="tx1"/>
                  </a:solidFill>
                </a:rPr>
                <a:t>아이디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C6BCF18-4926-0010-0B9D-FE1368FA2609}"/>
                </a:ext>
              </a:extLst>
            </p:cNvPr>
            <p:cNvSpPr/>
            <p:nvPr/>
          </p:nvSpPr>
          <p:spPr>
            <a:xfrm>
              <a:off x="7449910" y="4244782"/>
              <a:ext cx="1654747" cy="3496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37DF7B4-3A44-F8AB-BEC3-50636BD17775}"/>
                </a:ext>
              </a:extLst>
            </p:cNvPr>
            <p:cNvSpPr/>
            <p:nvPr/>
          </p:nvSpPr>
          <p:spPr>
            <a:xfrm>
              <a:off x="6078311" y="4686643"/>
              <a:ext cx="1255059" cy="349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1"/>
                  </a:solidFill>
                </a:rPr>
                <a:t>연락처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1EF060-74C5-6B29-C759-E7D53596396F}"/>
                </a:ext>
              </a:extLst>
            </p:cNvPr>
            <p:cNvSpPr/>
            <p:nvPr/>
          </p:nvSpPr>
          <p:spPr>
            <a:xfrm>
              <a:off x="7449910" y="4686642"/>
              <a:ext cx="1654747" cy="3496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7E3BB72-A28A-E5AC-3E96-9AB8EACDE1E6}"/>
                </a:ext>
              </a:extLst>
            </p:cNvPr>
            <p:cNvSpPr/>
            <p:nvPr/>
          </p:nvSpPr>
          <p:spPr>
            <a:xfrm>
              <a:off x="6804427" y="6354982"/>
              <a:ext cx="1654747" cy="349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lt1"/>
                  </a:solidFill>
                </a:rPr>
                <a:t>등록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1537BA3-2289-9336-49CD-3646407C84D6}"/>
                </a:ext>
              </a:extLst>
            </p:cNvPr>
            <p:cNvGrpSpPr/>
            <p:nvPr/>
          </p:nvGrpSpPr>
          <p:grpSpPr>
            <a:xfrm>
              <a:off x="7212882" y="5902947"/>
              <a:ext cx="1891775" cy="349623"/>
              <a:chOff x="7212882" y="5125071"/>
              <a:chExt cx="1891775" cy="34962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A320A0B-6D68-24E9-821E-7C651FDB7CF8}"/>
                  </a:ext>
                </a:extLst>
              </p:cNvPr>
              <p:cNvSpPr/>
              <p:nvPr/>
            </p:nvSpPr>
            <p:spPr>
              <a:xfrm>
                <a:off x="7212882" y="5125071"/>
                <a:ext cx="1713205" cy="349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>
                    <a:solidFill>
                      <a:schemeClr val="tx1"/>
                    </a:solidFill>
                  </a:rPr>
                  <a:t>초기 비밀번호 사용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Picture 6" descr="체크 박스 | 무료 아이콘">
                <a:extLst>
                  <a:ext uri="{FF2B5EF4-FFF2-40B4-BE49-F238E27FC236}">
                    <a16:creationId xmlns:a16="http://schemas.microsoft.com/office/drawing/2014/main" id="{E2AAACAC-6320-C540-01C6-FD0E78704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0223" y="5222665"/>
                <a:ext cx="154434" cy="154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64F9ADD-F1A0-9D93-5B30-26A8174007DB}"/>
                </a:ext>
              </a:extLst>
            </p:cNvPr>
            <p:cNvSpPr/>
            <p:nvPr/>
          </p:nvSpPr>
          <p:spPr>
            <a:xfrm>
              <a:off x="6078311" y="5130556"/>
              <a:ext cx="1255059" cy="349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1"/>
                  </a:solidFill>
                </a:rPr>
                <a:t>비밀번호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AF24BF-B9DE-B7F4-AA8D-1ADEC3C17FC8}"/>
                </a:ext>
              </a:extLst>
            </p:cNvPr>
            <p:cNvSpPr/>
            <p:nvPr/>
          </p:nvSpPr>
          <p:spPr>
            <a:xfrm>
              <a:off x="7449910" y="5130555"/>
              <a:ext cx="1654747" cy="349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lumMod val="85000"/>
                    </a:schemeClr>
                  </a:solidFill>
                </a:rPr>
                <a:t>비밀번호 입력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F209EF7-9286-6B90-4FB2-AA95ED073670}"/>
                </a:ext>
              </a:extLst>
            </p:cNvPr>
            <p:cNvSpPr/>
            <p:nvPr/>
          </p:nvSpPr>
          <p:spPr>
            <a:xfrm>
              <a:off x="7449910" y="5572415"/>
              <a:ext cx="1654747" cy="3496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lumMod val="85000"/>
                    </a:schemeClr>
                  </a:solidFill>
                </a:rPr>
                <a:t>비밀번호 확인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7F6B3C-8817-2105-D416-9EF46FF72982}"/>
              </a:ext>
            </a:extLst>
          </p:cNvPr>
          <p:cNvGrpSpPr/>
          <p:nvPr/>
        </p:nvGrpSpPr>
        <p:grpSpPr>
          <a:xfrm>
            <a:off x="2392587" y="2070682"/>
            <a:ext cx="4171024" cy="3206408"/>
            <a:chOff x="5036683" y="2524628"/>
            <a:chExt cx="4171024" cy="3206408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00AF8BA-BDDC-2CC7-B67E-79D2DC484B0B}"/>
                </a:ext>
              </a:extLst>
            </p:cNvPr>
            <p:cNvGrpSpPr/>
            <p:nvPr/>
          </p:nvGrpSpPr>
          <p:grpSpPr>
            <a:xfrm>
              <a:off x="5036683" y="2524628"/>
              <a:ext cx="4171024" cy="3206408"/>
              <a:chOff x="5547974" y="3628615"/>
              <a:chExt cx="4171024" cy="3206408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A3821FBA-C089-3BD8-2198-B7E31A27CED7}"/>
                  </a:ext>
                </a:extLst>
              </p:cNvPr>
              <p:cNvSpPr/>
              <p:nvPr/>
            </p:nvSpPr>
            <p:spPr>
              <a:xfrm>
                <a:off x="5547974" y="4009504"/>
                <a:ext cx="4171024" cy="28255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E16C4A5-4F76-1850-83A6-17F50C064E92}"/>
                  </a:ext>
                </a:extLst>
              </p:cNvPr>
              <p:cNvSpPr/>
              <p:nvPr/>
            </p:nvSpPr>
            <p:spPr>
              <a:xfrm>
                <a:off x="5547974" y="3628615"/>
                <a:ext cx="4171023" cy="36817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/>
                  <a:t>사용자 등록</a:t>
                </a:r>
                <a:endParaRPr lang="ko-KR" altLang="en-US" sz="1200" b="1" dirty="0"/>
              </a:p>
            </p:txBody>
          </p:sp>
          <p:sp>
            <p:nvSpPr>
              <p:cNvPr id="59" name="곱하기 기호 58">
                <a:extLst>
                  <a:ext uri="{FF2B5EF4-FFF2-40B4-BE49-F238E27FC236}">
                    <a16:creationId xmlns:a16="http://schemas.microsoft.com/office/drawing/2014/main" id="{0A7FB23F-92DD-014E-78A0-D859EEDA2B4C}"/>
                  </a:ext>
                </a:extLst>
              </p:cNvPr>
              <p:cNvSpPr/>
              <p:nvPr/>
            </p:nvSpPr>
            <p:spPr>
              <a:xfrm>
                <a:off x="9432883" y="3710739"/>
                <a:ext cx="235736" cy="205641"/>
              </a:xfrm>
              <a:prstGeom prst="mathMultiply">
                <a:avLst>
                  <a:gd name="adj1" fmla="val 10419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4A1EA1E-767F-EB7A-495A-0A00845E17A6}"/>
                  </a:ext>
                </a:extLst>
              </p:cNvPr>
              <p:cNvSpPr/>
              <p:nvPr/>
            </p:nvSpPr>
            <p:spPr>
              <a:xfrm>
                <a:off x="6078311" y="4244783"/>
                <a:ext cx="1255059" cy="349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>
                    <a:solidFill>
                      <a:schemeClr val="tx1"/>
                    </a:solidFill>
                  </a:rPr>
                  <a:t>아이디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C9B24BB-DF79-87FC-3CF2-A5148FE4E633}"/>
                  </a:ext>
                </a:extLst>
              </p:cNvPr>
              <p:cNvSpPr/>
              <p:nvPr/>
            </p:nvSpPr>
            <p:spPr>
              <a:xfrm>
                <a:off x="7449910" y="4244782"/>
                <a:ext cx="1654747" cy="34962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6E83B55-E5CC-C659-D80E-779D0862F62D}"/>
                  </a:ext>
                </a:extLst>
              </p:cNvPr>
              <p:cNvSpPr/>
              <p:nvPr/>
            </p:nvSpPr>
            <p:spPr>
              <a:xfrm>
                <a:off x="6078311" y="4686643"/>
                <a:ext cx="1255059" cy="349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>
                    <a:solidFill>
                      <a:schemeClr val="tx1"/>
                    </a:solidFill>
                  </a:rPr>
                  <a:t>연락처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7E60C6A-CC37-13AB-C365-0D102C8CD193}"/>
                  </a:ext>
                </a:extLst>
              </p:cNvPr>
              <p:cNvSpPr/>
              <p:nvPr/>
            </p:nvSpPr>
            <p:spPr>
              <a:xfrm>
                <a:off x="7449910" y="4686642"/>
                <a:ext cx="1654747" cy="34962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79F815B6-5176-9854-DFA9-AF93D6FD9E5B}"/>
                  </a:ext>
                </a:extLst>
              </p:cNvPr>
              <p:cNvSpPr/>
              <p:nvPr/>
            </p:nvSpPr>
            <p:spPr>
              <a:xfrm>
                <a:off x="6804427" y="6354982"/>
                <a:ext cx="1654747" cy="3496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lt1"/>
                    </a:solidFill>
                  </a:rPr>
                  <a:t>등록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F0C4FC6-203B-3693-CBC8-9EB542EC02BD}"/>
                  </a:ext>
                </a:extLst>
              </p:cNvPr>
              <p:cNvSpPr/>
              <p:nvPr/>
            </p:nvSpPr>
            <p:spPr>
              <a:xfrm>
                <a:off x="7212882" y="5902947"/>
                <a:ext cx="1713205" cy="349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>
                    <a:solidFill>
                      <a:schemeClr val="tx1"/>
                    </a:solidFill>
                  </a:rPr>
                  <a:t>초기 비밀번호 사용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CAC892B-46BD-F9D8-71BE-67E1F12213AD}"/>
                  </a:ext>
                </a:extLst>
              </p:cNvPr>
              <p:cNvSpPr/>
              <p:nvPr/>
            </p:nvSpPr>
            <p:spPr>
              <a:xfrm>
                <a:off x="6078311" y="5130556"/>
                <a:ext cx="1255059" cy="349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>
                    <a:solidFill>
                      <a:schemeClr val="tx1"/>
                    </a:solidFill>
                  </a:rPr>
                  <a:t>비밀번호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433FEE7-A8C5-4BE8-2627-F90384487FCE}"/>
                  </a:ext>
                </a:extLst>
              </p:cNvPr>
              <p:cNvSpPr/>
              <p:nvPr/>
            </p:nvSpPr>
            <p:spPr>
              <a:xfrm>
                <a:off x="7449910" y="5130555"/>
                <a:ext cx="1654747" cy="34962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비밀번호 입력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84B447C-FE65-4144-F995-9E51A6F44B22}"/>
                  </a:ext>
                </a:extLst>
              </p:cNvPr>
              <p:cNvSpPr/>
              <p:nvPr/>
            </p:nvSpPr>
            <p:spPr>
              <a:xfrm>
                <a:off x="7449910" y="5572415"/>
                <a:ext cx="1654747" cy="34962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비밀번호 확인</a:t>
                </a: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DA01B6A-B373-5722-9D66-D262C35E0F99}"/>
                </a:ext>
              </a:extLst>
            </p:cNvPr>
            <p:cNvSpPr/>
            <p:nvPr/>
          </p:nvSpPr>
          <p:spPr>
            <a:xfrm>
              <a:off x="8430287" y="4892512"/>
              <a:ext cx="129985" cy="149645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말풍선: 모서리가 둥근 사각형 68">
            <a:extLst>
              <a:ext uri="{FF2B5EF4-FFF2-40B4-BE49-F238E27FC236}">
                <a16:creationId xmlns:a16="http://schemas.microsoft.com/office/drawing/2014/main" id="{295F9A76-9B6A-C712-0DDC-F92301053F56}"/>
              </a:ext>
            </a:extLst>
          </p:cNvPr>
          <p:cNvSpPr/>
          <p:nvPr/>
        </p:nvSpPr>
        <p:spPr>
          <a:xfrm>
            <a:off x="9263978" y="5298391"/>
            <a:ext cx="2129493" cy="542098"/>
          </a:xfrm>
          <a:prstGeom prst="wedgeRoundRectCallout">
            <a:avLst>
              <a:gd name="adj1" fmla="val 1763"/>
              <a:gd name="adj2" fmla="val -2109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초기 </a:t>
            </a:r>
            <a:r>
              <a:rPr lang="ko-KR" altLang="en-US" sz="1200" dirty="0" err="1"/>
              <a:t>비빌번호</a:t>
            </a:r>
            <a:endParaRPr lang="en-US" altLang="ko-KR" sz="1200" dirty="0"/>
          </a:p>
          <a:p>
            <a:pPr algn="ctr"/>
            <a:r>
              <a:rPr lang="en-US" altLang="ko-KR" sz="1200" dirty="0">
                <a:sym typeface="Wingdings" panose="05000000000000000000" pitchFamily="2" charset="2"/>
              </a:rPr>
              <a:t> Rex6885@!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182387-230C-E323-7FAA-5C0394061BF4}"/>
              </a:ext>
            </a:extLst>
          </p:cNvPr>
          <p:cNvSpPr txBox="1"/>
          <p:nvPr/>
        </p:nvSpPr>
        <p:spPr>
          <a:xfrm>
            <a:off x="523840" y="5639051"/>
            <a:ext cx="560173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00" b="1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ㅇ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아래의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ID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및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Password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생성규칙을 준수</a:t>
            </a:r>
            <a:b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    1)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사용자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ID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생성규칙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(A) :</a:t>
            </a:r>
            <a:b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         - 5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개 이상의 문자 또는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5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개 이상의 문자와 숫자의 조합으로 구성</a:t>
            </a:r>
            <a:b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         - Admin, Administrator, Administration, root, system</a:t>
            </a:r>
            <a:r>
              <a:rPr lang="en-US" altLang="ko-KR" sz="1000" b="1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등과 같은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reserved word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는</a:t>
            </a:r>
            <a:endParaRPr lang="en-US" altLang="ko-KR" sz="1000" b="1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r>
              <a:rPr lang="en-US" altLang="ko-KR" sz="1000" b="1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         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사용할 수 없다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sz="1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B6BE68-4BF7-A66F-2954-484F8525C6B0}"/>
              </a:ext>
            </a:extLst>
          </p:cNvPr>
          <p:cNvSpPr txBox="1"/>
          <p:nvPr/>
        </p:nvSpPr>
        <p:spPr>
          <a:xfrm>
            <a:off x="6214474" y="5876547"/>
            <a:ext cx="51129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    2) Password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생성규칙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(B) :</a:t>
            </a:r>
            <a:b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        - 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영대문자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b="1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영소문자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숫자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특수문자 등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3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종류 이상으로 구성하여</a:t>
            </a: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9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자리 이상</a:t>
            </a:r>
            <a:b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r>
              <a:rPr lang="en-US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        -  ID</a:t>
            </a:r>
            <a:r>
              <a:rPr lang="ko-KR" altLang="ko-KR" sz="10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와 동일해서는 안됨</a:t>
            </a:r>
            <a:endParaRPr lang="ko-KR" altLang="en-US" sz="1000" b="1" dirty="0"/>
          </a:p>
        </p:txBody>
      </p:sp>
      <p:pic>
        <p:nvPicPr>
          <p:cNvPr id="72" name="Picture 2" descr="체크박스 PSD, 100개 이상의 고품질 무료 PSD 템플릿 다운로드 가능">
            <a:extLst>
              <a:ext uri="{FF2B5EF4-FFF2-40B4-BE49-F238E27FC236}">
                <a16:creationId xmlns:a16="http://schemas.microsoft.com/office/drawing/2014/main" id="{40A2C12C-F5F9-9C61-487E-C20E39D69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4" t="14392" r="16193" b="13744"/>
          <a:stretch/>
        </p:blipFill>
        <p:spPr bwMode="auto">
          <a:xfrm>
            <a:off x="6001905" y="2713595"/>
            <a:ext cx="300831" cy="30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체크박스 PSD, 100개 이상의 고품질 무료 PSD 템플릿 다운로드 가능">
            <a:extLst>
              <a:ext uri="{FF2B5EF4-FFF2-40B4-BE49-F238E27FC236}">
                <a16:creationId xmlns:a16="http://schemas.microsoft.com/office/drawing/2014/main" id="{5BAF891D-3B81-DAEF-69CC-4DA12EF72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4" t="14392" r="16193" b="13744"/>
          <a:stretch/>
        </p:blipFill>
        <p:spPr bwMode="auto">
          <a:xfrm>
            <a:off x="10762345" y="2702672"/>
            <a:ext cx="300831" cy="30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말풍선: 모서리가 둥근 사각형 73">
            <a:extLst>
              <a:ext uri="{FF2B5EF4-FFF2-40B4-BE49-F238E27FC236}">
                <a16:creationId xmlns:a16="http://schemas.microsoft.com/office/drawing/2014/main" id="{27AD0D39-F94E-6273-7695-1A5A92E1D50C}"/>
              </a:ext>
            </a:extLst>
          </p:cNvPr>
          <p:cNvSpPr/>
          <p:nvPr/>
        </p:nvSpPr>
        <p:spPr>
          <a:xfrm>
            <a:off x="6066755" y="3391425"/>
            <a:ext cx="1253136" cy="542098"/>
          </a:xfrm>
          <a:prstGeom prst="wedgeRoundRectCallout">
            <a:avLst>
              <a:gd name="adj1" fmla="val -42737"/>
              <a:gd name="adj2" fmla="val -1150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중복체크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601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2086</Words>
  <Application>Microsoft Office PowerPoint</Application>
  <PresentationFormat>와이드스크린</PresentationFormat>
  <Paragraphs>741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굴림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태철</dc:creator>
  <cp:lastModifiedBy>연구소 김태철</cp:lastModifiedBy>
  <cp:revision>267</cp:revision>
  <dcterms:created xsi:type="dcterms:W3CDTF">2023-04-10T07:12:42Z</dcterms:created>
  <dcterms:modified xsi:type="dcterms:W3CDTF">2023-07-24T08:46:38Z</dcterms:modified>
</cp:coreProperties>
</file>